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94" r:id="rId4"/>
    <p:sldId id="258" r:id="rId5"/>
    <p:sldId id="260" r:id="rId6"/>
    <p:sldId id="261" r:id="rId7"/>
    <p:sldId id="259" r:id="rId8"/>
    <p:sldId id="262" r:id="rId9"/>
    <p:sldId id="263" r:id="rId10"/>
    <p:sldId id="265" r:id="rId11"/>
    <p:sldId id="266" r:id="rId12"/>
    <p:sldId id="267" r:id="rId13"/>
    <p:sldId id="288" r:id="rId14"/>
    <p:sldId id="289" r:id="rId15"/>
    <p:sldId id="290" r:id="rId16"/>
    <p:sldId id="268" r:id="rId17"/>
    <p:sldId id="269" r:id="rId18"/>
    <p:sldId id="291" r:id="rId19"/>
    <p:sldId id="270" r:id="rId20"/>
    <p:sldId id="271" r:id="rId21"/>
    <p:sldId id="272" r:id="rId22"/>
    <p:sldId id="273" r:id="rId23"/>
    <p:sldId id="293" r:id="rId24"/>
    <p:sldId id="274" r:id="rId25"/>
    <p:sldId id="275" r:id="rId26"/>
    <p:sldId id="276" r:id="rId27"/>
    <p:sldId id="278" r:id="rId28"/>
    <p:sldId id="277" r:id="rId29"/>
    <p:sldId id="279" r:id="rId30"/>
    <p:sldId id="280" r:id="rId31"/>
    <p:sldId id="281" r:id="rId32"/>
    <p:sldId id="283" r:id="rId33"/>
    <p:sldId id="284" r:id="rId34"/>
    <p:sldId id="282" r:id="rId35"/>
    <p:sldId id="292" r:id="rId36"/>
    <p:sldId id="285" r:id="rId37"/>
    <p:sldId id="264" r:id="rId38"/>
    <p:sldId id="286" r:id="rId39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536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CE57F-AA46-4184-8F17-505E09D67327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4B908521-3750-45E1-B5EF-CD89D2199A07}">
      <dgm:prSet phldrT="[Texto]"/>
      <dgm:spPr/>
      <dgm:t>
        <a:bodyPr/>
        <a:lstStyle/>
        <a:p>
          <a:r>
            <a:rPr lang="es-ES" dirty="0" smtClean="0"/>
            <a:t>Acciones para la promoción del buen funcionamiento</a:t>
          </a:r>
          <a:endParaRPr lang="es-ES" dirty="0"/>
        </a:p>
      </dgm:t>
    </dgm:pt>
    <dgm:pt modelId="{A5B96163-C3CB-468F-AE73-45C8DC957B9D}" type="parTrans" cxnId="{6E01A1FF-94C1-4BD9-B11E-F04BB7289EF8}">
      <dgm:prSet/>
      <dgm:spPr/>
      <dgm:t>
        <a:bodyPr/>
        <a:lstStyle/>
        <a:p>
          <a:endParaRPr lang="es-ES"/>
        </a:p>
      </dgm:t>
    </dgm:pt>
    <dgm:pt modelId="{5B3736BD-1B37-46F9-A541-F03DD7C03787}" type="sibTrans" cxnId="{6E01A1FF-94C1-4BD9-B11E-F04BB7289EF8}">
      <dgm:prSet/>
      <dgm:spPr/>
      <dgm:t>
        <a:bodyPr/>
        <a:lstStyle/>
        <a:p>
          <a:endParaRPr lang="es-ES"/>
        </a:p>
      </dgm:t>
    </dgm:pt>
    <dgm:pt modelId="{3E52B63B-88A1-42F5-B148-3C16FEE8EBB5}">
      <dgm:prSet phldrT="[Texto]"/>
      <dgm:spPr/>
      <dgm:t>
        <a:bodyPr/>
        <a:lstStyle/>
        <a:p>
          <a:endParaRPr lang="es-ES" dirty="0"/>
        </a:p>
      </dgm:t>
    </dgm:pt>
    <dgm:pt modelId="{4D914C95-0D54-4AD2-9A94-29BCF0AB772B}" type="parTrans" cxnId="{B2FC18F6-7EAA-484A-B59B-7D523DB859D6}">
      <dgm:prSet/>
      <dgm:spPr/>
      <dgm:t>
        <a:bodyPr/>
        <a:lstStyle/>
        <a:p>
          <a:endParaRPr lang="es-ES"/>
        </a:p>
      </dgm:t>
    </dgm:pt>
    <dgm:pt modelId="{C425D4BB-E70E-4B83-AA27-918D148580AB}" type="sibTrans" cxnId="{B2FC18F6-7EAA-484A-B59B-7D523DB859D6}">
      <dgm:prSet/>
      <dgm:spPr/>
      <dgm:t>
        <a:bodyPr/>
        <a:lstStyle/>
        <a:p>
          <a:endParaRPr lang="es-ES"/>
        </a:p>
      </dgm:t>
    </dgm:pt>
    <dgm:pt modelId="{240F4C12-A438-404C-BB3F-D32BF7132E3F}">
      <dgm:prSet phldrT="[Texto]"/>
      <dgm:spPr/>
      <dgm:t>
        <a:bodyPr/>
        <a:lstStyle/>
        <a:p>
          <a:endParaRPr lang="es-ES" dirty="0"/>
        </a:p>
      </dgm:t>
    </dgm:pt>
    <dgm:pt modelId="{58A61818-6C83-4D57-8D28-003756454E46}" type="parTrans" cxnId="{B6C93714-9D4A-472C-BEFB-FD4C1C32915E}">
      <dgm:prSet/>
      <dgm:spPr/>
      <dgm:t>
        <a:bodyPr/>
        <a:lstStyle/>
        <a:p>
          <a:endParaRPr lang="es-ES"/>
        </a:p>
      </dgm:t>
    </dgm:pt>
    <dgm:pt modelId="{7333DA4E-29AE-4DBC-B7F3-AAF34187AF4A}" type="sibTrans" cxnId="{B6C93714-9D4A-472C-BEFB-FD4C1C32915E}">
      <dgm:prSet/>
      <dgm:spPr/>
      <dgm:t>
        <a:bodyPr/>
        <a:lstStyle/>
        <a:p>
          <a:endParaRPr lang="es-ES"/>
        </a:p>
      </dgm:t>
    </dgm:pt>
    <dgm:pt modelId="{3F732B2C-BE0B-4136-BAA6-94DC9D6D08AB}">
      <dgm:prSet phldrT="[Texto]"/>
      <dgm:spPr/>
      <dgm:t>
        <a:bodyPr/>
        <a:lstStyle/>
        <a:p>
          <a:endParaRPr lang="es-ES" dirty="0"/>
        </a:p>
      </dgm:t>
    </dgm:pt>
    <dgm:pt modelId="{2A9F4280-4C05-4038-91CE-A8B0204279E0}" type="parTrans" cxnId="{EF78663E-8B3E-49BA-A38D-DFF7380E60F9}">
      <dgm:prSet/>
      <dgm:spPr/>
      <dgm:t>
        <a:bodyPr/>
        <a:lstStyle/>
        <a:p>
          <a:endParaRPr lang="es-ES"/>
        </a:p>
      </dgm:t>
    </dgm:pt>
    <dgm:pt modelId="{DA007953-37BD-478D-8BD4-CC952CC536FF}" type="sibTrans" cxnId="{EF78663E-8B3E-49BA-A38D-DFF7380E60F9}">
      <dgm:prSet/>
      <dgm:spPr/>
      <dgm:t>
        <a:bodyPr/>
        <a:lstStyle/>
        <a:p>
          <a:endParaRPr lang="es-ES"/>
        </a:p>
      </dgm:t>
    </dgm:pt>
    <dgm:pt modelId="{13832FC4-0B43-4C63-A7E8-4175C6D20262}">
      <dgm:prSet/>
      <dgm:spPr/>
      <dgm:t>
        <a:bodyPr/>
        <a:lstStyle/>
        <a:p>
          <a:r>
            <a:rPr lang="es-ES" smtClean="0"/>
            <a:t>Políticas de protección para la persona mayor y la familia</a:t>
          </a:r>
          <a:endParaRPr lang="es-ES"/>
        </a:p>
      </dgm:t>
    </dgm:pt>
    <dgm:pt modelId="{3B316C4B-207E-476B-94E7-29BCF142EA03}" type="parTrans" cxnId="{83606BB6-12F1-4C9D-BD15-C2B432D8BBCC}">
      <dgm:prSet/>
      <dgm:spPr/>
      <dgm:t>
        <a:bodyPr/>
        <a:lstStyle/>
        <a:p>
          <a:endParaRPr lang="es-ES"/>
        </a:p>
      </dgm:t>
    </dgm:pt>
    <dgm:pt modelId="{71176E76-9649-4FBF-9F0D-9A2D975A391C}" type="sibTrans" cxnId="{83606BB6-12F1-4C9D-BD15-C2B432D8BBCC}">
      <dgm:prSet/>
      <dgm:spPr/>
      <dgm:t>
        <a:bodyPr/>
        <a:lstStyle/>
        <a:p>
          <a:endParaRPr lang="es-ES"/>
        </a:p>
      </dgm:t>
    </dgm:pt>
    <dgm:pt modelId="{8C6CCB9F-0F93-40AE-8201-9D59C007D806}">
      <dgm:prSet/>
      <dgm:spPr/>
      <dgm:t>
        <a:bodyPr/>
        <a:lstStyle/>
        <a:p>
          <a:r>
            <a:rPr lang="es-ES" smtClean="0"/>
            <a:t>Combatir los estereotipos negativos sobre la vejez</a:t>
          </a:r>
          <a:endParaRPr lang="es-ES"/>
        </a:p>
      </dgm:t>
    </dgm:pt>
    <dgm:pt modelId="{9FA8A788-8FEE-4586-A248-207C2C645718}" type="parTrans" cxnId="{DB91306C-7484-439C-B6FE-D618CDC6E27D}">
      <dgm:prSet/>
      <dgm:spPr/>
      <dgm:t>
        <a:bodyPr/>
        <a:lstStyle/>
        <a:p>
          <a:endParaRPr lang="es-ES"/>
        </a:p>
      </dgm:t>
    </dgm:pt>
    <dgm:pt modelId="{4B033DCB-664B-4032-8970-D7E823330155}" type="sibTrans" cxnId="{DB91306C-7484-439C-B6FE-D618CDC6E27D}">
      <dgm:prSet/>
      <dgm:spPr/>
      <dgm:t>
        <a:bodyPr/>
        <a:lstStyle/>
        <a:p>
          <a:endParaRPr lang="es-ES"/>
        </a:p>
      </dgm:t>
    </dgm:pt>
    <dgm:pt modelId="{ACC76A6C-5C2B-4252-A5BB-A6B187A69F2B}">
      <dgm:prSet/>
      <dgm:spPr/>
      <dgm:t>
        <a:bodyPr/>
        <a:lstStyle/>
        <a:p>
          <a:r>
            <a:rPr lang="es-ES" smtClean="0"/>
            <a:t>Reconocer los derechos de las personas mayores</a:t>
          </a:r>
          <a:endParaRPr lang="es-ES"/>
        </a:p>
      </dgm:t>
    </dgm:pt>
    <dgm:pt modelId="{735A2929-3B68-41C5-A86F-73CD922964A8}" type="parTrans" cxnId="{3B2F69E4-7B1D-42F1-A8FF-5456A46A042C}">
      <dgm:prSet/>
      <dgm:spPr/>
      <dgm:t>
        <a:bodyPr/>
        <a:lstStyle/>
        <a:p>
          <a:endParaRPr lang="es-ES"/>
        </a:p>
      </dgm:t>
    </dgm:pt>
    <dgm:pt modelId="{0E0823E4-2469-4B4D-B2E8-23A592BEC260}" type="sibTrans" cxnId="{3B2F69E4-7B1D-42F1-A8FF-5456A46A042C}">
      <dgm:prSet/>
      <dgm:spPr/>
      <dgm:t>
        <a:bodyPr/>
        <a:lstStyle/>
        <a:p>
          <a:endParaRPr lang="es-ES"/>
        </a:p>
      </dgm:t>
    </dgm:pt>
    <dgm:pt modelId="{1044323A-A0B1-44F9-BACB-9D312A2E98A8}">
      <dgm:prSet phldrT="[Texto]"/>
      <dgm:spPr/>
      <dgm:t>
        <a:bodyPr/>
        <a:lstStyle/>
        <a:p>
          <a:endParaRPr lang="es-ES" dirty="0"/>
        </a:p>
      </dgm:t>
    </dgm:pt>
    <dgm:pt modelId="{1D596D36-EABA-49D2-BF3A-BD8AFA961166}" type="sibTrans" cxnId="{7EEEA6BD-C78C-4AEF-8F63-75E70E16922A}">
      <dgm:prSet/>
      <dgm:spPr/>
      <dgm:t>
        <a:bodyPr/>
        <a:lstStyle/>
        <a:p>
          <a:endParaRPr lang="es-ES"/>
        </a:p>
      </dgm:t>
    </dgm:pt>
    <dgm:pt modelId="{8B62D066-1EB1-4296-A2DF-3F9EF27BD709}" type="parTrans" cxnId="{7EEEA6BD-C78C-4AEF-8F63-75E70E16922A}">
      <dgm:prSet/>
      <dgm:spPr/>
      <dgm:t>
        <a:bodyPr/>
        <a:lstStyle/>
        <a:p>
          <a:endParaRPr lang="es-ES"/>
        </a:p>
      </dgm:t>
    </dgm:pt>
    <dgm:pt modelId="{97F70ED3-35F4-4287-AE3F-927F5EC51B7D}">
      <dgm:prSet phldrT="[Texto]"/>
      <dgm:spPr/>
      <dgm:t>
        <a:bodyPr/>
        <a:lstStyle/>
        <a:p>
          <a:endParaRPr lang="es-ES" dirty="0"/>
        </a:p>
      </dgm:t>
    </dgm:pt>
    <dgm:pt modelId="{BA0BFCE4-3FB0-4CC4-A1B4-456F181C1D77}" type="sibTrans" cxnId="{7F2C1C47-C2A5-404A-A97D-C3B7B9571829}">
      <dgm:prSet/>
      <dgm:spPr/>
      <dgm:t>
        <a:bodyPr/>
        <a:lstStyle/>
        <a:p>
          <a:endParaRPr lang="es-ES"/>
        </a:p>
      </dgm:t>
    </dgm:pt>
    <dgm:pt modelId="{747E880B-2C5C-4763-91D3-A72153BBD0E7}" type="parTrans" cxnId="{7F2C1C47-C2A5-404A-A97D-C3B7B9571829}">
      <dgm:prSet/>
      <dgm:spPr/>
      <dgm:t>
        <a:bodyPr/>
        <a:lstStyle/>
        <a:p>
          <a:endParaRPr lang="es-ES"/>
        </a:p>
      </dgm:t>
    </dgm:pt>
    <dgm:pt modelId="{5614E51C-55A5-4806-83A1-CCB8B8ACBAE3}">
      <dgm:prSet phldrT="[Texto]"/>
      <dgm:spPr/>
      <dgm:t>
        <a:bodyPr/>
        <a:lstStyle/>
        <a:p>
          <a:endParaRPr lang="es-ES" dirty="0"/>
        </a:p>
      </dgm:t>
    </dgm:pt>
    <dgm:pt modelId="{75C51302-ABAA-4DFF-8306-F31957067940}" type="sibTrans" cxnId="{F0B75890-7F5A-4D71-859B-141FD6441E27}">
      <dgm:prSet/>
      <dgm:spPr/>
      <dgm:t>
        <a:bodyPr/>
        <a:lstStyle/>
        <a:p>
          <a:endParaRPr lang="es-ES"/>
        </a:p>
      </dgm:t>
    </dgm:pt>
    <dgm:pt modelId="{6FFBB121-8C85-4BFA-82A5-D857CF19AC61}" type="parTrans" cxnId="{F0B75890-7F5A-4D71-859B-141FD6441E27}">
      <dgm:prSet/>
      <dgm:spPr/>
      <dgm:t>
        <a:bodyPr/>
        <a:lstStyle/>
        <a:p>
          <a:endParaRPr lang="es-ES"/>
        </a:p>
      </dgm:t>
    </dgm:pt>
    <dgm:pt modelId="{696BF938-0CCC-4FC9-A102-FE62A3FEFDA9}">
      <dgm:prSet phldrT="[Texto]"/>
      <dgm:spPr/>
      <dgm:t>
        <a:bodyPr/>
        <a:lstStyle/>
        <a:p>
          <a:r>
            <a:rPr lang="es-ES" dirty="0" smtClean="0"/>
            <a:t>Acciones educativas </a:t>
          </a:r>
          <a:endParaRPr lang="es-ES" dirty="0"/>
        </a:p>
      </dgm:t>
    </dgm:pt>
    <dgm:pt modelId="{728B164E-502A-4DAA-BCD3-14720348046C}" type="sibTrans" cxnId="{16ACE0A6-B5C1-43C1-A2D4-B6B4127230B8}">
      <dgm:prSet/>
      <dgm:spPr/>
      <dgm:t>
        <a:bodyPr/>
        <a:lstStyle/>
        <a:p>
          <a:endParaRPr lang="es-ES"/>
        </a:p>
      </dgm:t>
    </dgm:pt>
    <dgm:pt modelId="{C386022E-E591-4404-8890-4C62B2C88BF2}" type="parTrans" cxnId="{16ACE0A6-B5C1-43C1-A2D4-B6B4127230B8}">
      <dgm:prSet/>
      <dgm:spPr/>
      <dgm:t>
        <a:bodyPr/>
        <a:lstStyle/>
        <a:p>
          <a:endParaRPr lang="es-ES"/>
        </a:p>
      </dgm:t>
    </dgm:pt>
    <dgm:pt modelId="{D5B0FA87-D4A9-460A-B9BD-0F8442EC8062}" type="pres">
      <dgm:prSet presAssocID="{E67CE57F-AA46-4184-8F17-505E09D673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22A55D-DC15-4F70-8DD5-86AC2AF07BC9}" type="pres">
      <dgm:prSet presAssocID="{5614E51C-55A5-4806-83A1-CCB8B8ACBAE3}" presName="composite" presStyleCnt="0"/>
      <dgm:spPr/>
    </dgm:pt>
    <dgm:pt modelId="{37786603-C58F-46F0-9BCB-0034C2E81927}" type="pres">
      <dgm:prSet presAssocID="{5614E51C-55A5-4806-83A1-CCB8B8ACBAE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F8F2E-1026-4CE4-9B5C-A2D806649686}" type="pres">
      <dgm:prSet presAssocID="{5614E51C-55A5-4806-83A1-CCB8B8ACBAE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73A88A-1D47-4155-BEEE-E544E15EB6F2}" type="pres">
      <dgm:prSet presAssocID="{75C51302-ABAA-4DFF-8306-F31957067940}" presName="sp" presStyleCnt="0"/>
      <dgm:spPr/>
    </dgm:pt>
    <dgm:pt modelId="{5E4F596E-27B7-4030-9A7D-548F909BEAEC}" type="pres">
      <dgm:prSet presAssocID="{97F70ED3-35F4-4287-AE3F-927F5EC51B7D}" presName="composite" presStyleCnt="0"/>
      <dgm:spPr/>
    </dgm:pt>
    <dgm:pt modelId="{17B82BD2-9036-4E19-8F5B-A391ACC7C308}" type="pres">
      <dgm:prSet presAssocID="{97F70ED3-35F4-4287-AE3F-927F5EC51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1FD86-8D06-4779-B0D3-F886C3D0C753}" type="pres">
      <dgm:prSet presAssocID="{97F70ED3-35F4-4287-AE3F-927F5EC51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8EA4E-864C-4FDE-9FBC-5FC7739BF64F}" type="pres">
      <dgm:prSet presAssocID="{BA0BFCE4-3FB0-4CC4-A1B4-456F181C1D77}" presName="sp" presStyleCnt="0"/>
      <dgm:spPr/>
    </dgm:pt>
    <dgm:pt modelId="{325E10CC-6821-4723-B015-6159FCC1585A}" type="pres">
      <dgm:prSet presAssocID="{1044323A-A0B1-44F9-BACB-9D312A2E98A8}" presName="composite" presStyleCnt="0"/>
      <dgm:spPr/>
    </dgm:pt>
    <dgm:pt modelId="{1B10809D-C65A-4CEE-A4BA-400200C3ADA2}" type="pres">
      <dgm:prSet presAssocID="{1044323A-A0B1-44F9-BACB-9D312A2E98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71FCF-22EC-43D7-8262-6B63360733F9}" type="pres">
      <dgm:prSet presAssocID="{1044323A-A0B1-44F9-BACB-9D312A2E98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31A325-6E2F-4705-97D3-FD2E380D1842}" type="pres">
      <dgm:prSet presAssocID="{1D596D36-EABA-49D2-BF3A-BD8AFA961166}" presName="sp" presStyleCnt="0"/>
      <dgm:spPr/>
    </dgm:pt>
    <dgm:pt modelId="{20937C09-956A-4293-942A-51D03578BE17}" type="pres">
      <dgm:prSet presAssocID="{3F732B2C-BE0B-4136-BAA6-94DC9D6D08AB}" presName="composite" presStyleCnt="0"/>
      <dgm:spPr/>
    </dgm:pt>
    <dgm:pt modelId="{5DE84115-EA2B-4414-B634-6DAB40296925}" type="pres">
      <dgm:prSet presAssocID="{3F732B2C-BE0B-4136-BAA6-94DC9D6D08A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18BCE-B3E7-44AA-93A3-1A8D174CF6DF}" type="pres">
      <dgm:prSet presAssocID="{3F732B2C-BE0B-4136-BAA6-94DC9D6D08A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4F0BE0-6B83-43DA-A6D1-50224BE772B4}" type="pres">
      <dgm:prSet presAssocID="{DA007953-37BD-478D-8BD4-CC952CC536FF}" presName="sp" presStyleCnt="0"/>
      <dgm:spPr/>
    </dgm:pt>
    <dgm:pt modelId="{F6D6144B-7BB3-43C5-8FE6-3F6118FEEC65}" type="pres">
      <dgm:prSet presAssocID="{240F4C12-A438-404C-BB3F-D32BF7132E3F}" presName="composite" presStyleCnt="0"/>
      <dgm:spPr/>
    </dgm:pt>
    <dgm:pt modelId="{D37455E9-D021-486F-9884-7F7E4D89A8EF}" type="pres">
      <dgm:prSet presAssocID="{240F4C12-A438-404C-BB3F-D32BF7132E3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85CE16-3443-4726-8D18-29A32D4CA8A4}" type="pres">
      <dgm:prSet presAssocID="{240F4C12-A438-404C-BB3F-D32BF7132E3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77992C-D892-489C-B9FF-E51658A221AB}" type="presOf" srcId="{3F732B2C-BE0B-4136-BAA6-94DC9D6D08AB}" destId="{5DE84115-EA2B-4414-B634-6DAB40296925}" srcOrd="0" destOrd="0" presId="urn:microsoft.com/office/officeart/2005/8/layout/chevron2"/>
    <dgm:cxn modelId="{307D3CC5-5C03-4FBA-B0B6-DE71DF058B7C}" type="presOf" srcId="{4B908521-3750-45E1-B5EF-CD89D2199A07}" destId="{2701FD86-8D06-4779-B0D3-F886C3D0C753}" srcOrd="0" destOrd="0" presId="urn:microsoft.com/office/officeart/2005/8/layout/chevron2"/>
    <dgm:cxn modelId="{B6C93714-9D4A-472C-BEFB-FD4C1C32915E}" srcId="{E67CE57F-AA46-4184-8F17-505E09D67327}" destId="{240F4C12-A438-404C-BB3F-D32BF7132E3F}" srcOrd="4" destOrd="0" parTransId="{58A61818-6C83-4D57-8D28-003756454E46}" sibTransId="{7333DA4E-29AE-4DBC-B7F3-AAF34187AF4A}"/>
    <dgm:cxn modelId="{888C4DF1-3EC6-4EBC-8843-825F4680912F}" type="presOf" srcId="{3E52B63B-88A1-42F5-B148-3C16FEE8EBB5}" destId="{D985CE16-3443-4726-8D18-29A32D4CA8A4}" srcOrd="0" destOrd="0" presId="urn:microsoft.com/office/officeart/2005/8/layout/chevron2"/>
    <dgm:cxn modelId="{15ACD4C7-8186-4683-A7FD-AACD3253BE39}" type="presOf" srcId="{8C6CCB9F-0F93-40AE-8201-9D59C007D806}" destId="{61918BCE-B3E7-44AA-93A3-1A8D174CF6DF}" srcOrd="0" destOrd="0" presId="urn:microsoft.com/office/officeart/2005/8/layout/chevron2"/>
    <dgm:cxn modelId="{417481BA-B2A7-4177-A173-6C4C144A600B}" type="presOf" srcId="{5614E51C-55A5-4806-83A1-CCB8B8ACBAE3}" destId="{37786603-C58F-46F0-9BCB-0034C2E81927}" srcOrd="0" destOrd="0" presId="urn:microsoft.com/office/officeart/2005/8/layout/chevron2"/>
    <dgm:cxn modelId="{EF78663E-8B3E-49BA-A38D-DFF7380E60F9}" srcId="{E67CE57F-AA46-4184-8F17-505E09D67327}" destId="{3F732B2C-BE0B-4136-BAA6-94DC9D6D08AB}" srcOrd="3" destOrd="0" parTransId="{2A9F4280-4C05-4038-91CE-A8B0204279E0}" sibTransId="{DA007953-37BD-478D-8BD4-CC952CC536FF}"/>
    <dgm:cxn modelId="{7F2C1C47-C2A5-404A-A97D-C3B7B9571829}" srcId="{E67CE57F-AA46-4184-8F17-505E09D67327}" destId="{97F70ED3-35F4-4287-AE3F-927F5EC51B7D}" srcOrd="1" destOrd="0" parTransId="{747E880B-2C5C-4763-91D3-A72153BBD0E7}" sibTransId="{BA0BFCE4-3FB0-4CC4-A1B4-456F181C1D77}"/>
    <dgm:cxn modelId="{5E50C5E6-46E0-4150-8B77-A17DED56F6E7}" type="presOf" srcId="{13832FC4-0B43-4C63-A7E8-4175C6D20262}" destId="{78471FCF-22EC-43D7-8262-6B63360733F9}" srcOrd="0" destOrd="0" presId="urn:microsoft.com/office/officeart/2005/8/layout/chevron2"/>
    <dgm:cxn modelId="{DB91306C-7484-439C-B6FE-D618CDC6E27D}" srcId="{3F732B2C-BE0B-4136-BAA6-94DC9D6D08AB}" destId="{8C6CCB9F-0F93-40AE-8201-9D59C007D806}" srcOrd="0" destOrd="0" parTransId="{9FA8A788-8FEE-4586-A248-207C2C645718}" sibTransId="{4B033DCB-664B-4032-8970-D7E823330155}"/>
    <dgm:cxn modelId="{C94B0883-A708-4648-9A31-9093B8CB9C5E}" type="presOf" srcId="{1044323A-A0B1-44F9-BACB-9D312A2E98A8}" destId="{1B10809D-C65A-4CEE-A4BA-400200C3ADA2}" srcOrd="0" destOrd="0" presId="urn:microsoft.com/office/officeart/2005/8/layout/chevron2"/>
    <dgm:cxn modelId="{09B960B6-8211-4D0C-A20A-C9E16B13602F}" type="presOf" srcId="{E67CE57F-AA46-4184-8F17-505E09D67327}" destId="{D5B0FA87-D4A9-460A-B9BD-0F8442EC8062}" srcOrd="0" destOrd="0" presId="urn:microsoft.com/office/officeart/2005/8/layout/chevron2"/>
    <dgm:cxn modelId="{078D67A0-3326-4900-96B7-2B0C62B18F87}" type="presOf" srcId="{ACC76A6C-5C2B-4252-A5BB-A6B187A69F2B}" destId="{D985CE16-3443-4726-8D18-29A32D4CA8A4}" srcOrd="0" destOrd="1" presId="urn:microsoft.com/office/officeart/2005/8/layout/chevron2"/>
    <dgm:cxn modelId="{4A93F89B-B1B1-43A7-9D80-F73E788A4D68}" type="presOf" srcId="{240F4C12-A438-404C-BB3F-D32BF7132E3F}" destId="{D37455E9-D021-486F-9884-7F7E4D89A8EF}" srcOrd="0" destOrd="0" presId="urn:microsoft.com/office/officeart/2005/8/layout/chevron2"/>
    <dgm:cxn modelId="{7EEEA6BD-C78C-4AEF-8F63-75E70E16922A}" srcId="{E67CE57F-AA46-4184-8F17-505E09D67327}" destId="{1044323A-A0B1-44F9-BACB-9D312A2E98A8}" srcOrd="2" destOrd="0" parTransId="{8B62D066-1EB1-4296-A2DF-3F9EF27BD709}" sibTransId="{1D596D36-EABA-49D2-BF3A-BD8AFA961166}"/>
    <dgm:cxn modelId="{6F9BD112-7944-4033-B852-214685A95C5A}" type="presOf" srcId="{696BF938-0CCC-4FC9-A102-FE62A3FEFDA9}" destId="{795F8F2E-1026-4CE4-9B5C-A2D806649686}" srcOrd="0" destOrd="0" presId="urn:microsoft.com/office/officeart/2005/8/layout/chevron2"/>
    <dgm:cxn modelId="{16ACE0A6-B5C1-43C1-A2D4-B6B4127230B8}" srcId="{5614E51C-55A5-4806-83A1-CCB8B8ACBAE3}" destId="{696BF938-0CCC-4FC9-A102-FE62A3FEFDA9}" srcOrd="0" destOrd="0" parTransId="{C386022E-E591-4404-8890-4C62B2C88BF2}" sibTransId="{728B164E-502A-4DAA-BCD3-14720348046C}"/>
    <dgm:cxn modelId="{83606BB6-12F1-4C9D-BD15-C2B432D8BBCC}" srcId="{1044323A-A0B1-44F9-BACB-9D312A2E98A8}" destId="{13832FC4-0B43-4C63-A7E8-4175C6D20262}" srcOrd="0" destOrd="0" parTransId="{3B316C4B-207E-476B-94E7-29BCF142EA03}" sibTransId="{71176E76-9649-4FBF-9F0D-9A2D975A391C}"/>
    <dgm:cxn modelId="{3B2F69E4-7B1D-42F1-A8FF-5456A46A042C}" srcId="{240F4C12-A438-404C-BB3F-D32BF7132E3F}" destId="{ACC76A6C-5C2B-4252-A5BB-A6B187A69F2B}" srcOrd="1" destOrd="0" parTransId="{735A2929-3B68-41C5-A86F-73CD922964A8}" sibTransId="{0E0823E4-2469-4B4D-B2E8-23A592BEC260}"/>
    <dgm:cxn modelId="{E235BE2A-07BE-44BD-B202-76AFD1BCF612}" type="presOf" srcId="{97F70ED3-35F4-4287-AE3F-927F5EC51B7D}" destId="{17B82BD2-9036-4E19-8F5B-A391ACC7C308}" srcOrd="0" destOrd="0" presId="urn:microsoft.com/office/officeart/2005/8/layout/chevron2"/>
    <dgm:cxn modelId="{6E01A1FF-94C1-4BD9-B11E-F04BB7289EF8}" srcId="{97F70ED3-35F4-4287-AE3F-927F5EC51B7D}" destId="{4B908521-3750-45E1-B5EF-CD89D2199A07}" srcOrd="0" destOrd="0" parTransId="{A5B96163-C3CB-468F-AE73-45C8DC957B9D}" sibTransId="{5B3736BD-1B37-46F9-A541-F03DD7C03787}"/>
    <dgm:cxn modelId="{B2FC18F6-7EAA-484A-B59B-7D523DB859D6}" srcId="{240F4C12-A438-404C-BB3F-D32BF7132E3F}" destId="{3E52B63B-88A1-42F5-B148-3C16FEE8EBB5}" srcOrd="0" destOrd="0" parTransId="{4D914C95-0D54-4AD2-9A94-29BCF0AB772B}" sibTransId="{C425D4BB-E70E-4B83-AA27-918D148580AB}"/>
    <dgm:cxn modelId="{F0B75890-7F5A-4D71-859B-141FD6441E27}" srcId="{E67CE57F-AA46-4184-8F17-505E09D67327}" destId="{5614E51C-55A5-4806-83A1-CCB8B8ACBAE3}" srcOrd="0" destOrd="0" parTransId="{6FFBB121-8C85-4BFA-82A5-D857CF19AC61}" sibTransId="{75C51302-ABAA-4DFF-8306-F31957067940}"/>
    <dgm:cxn modelId="{09D9A893-F373-401C-9B14-4CB5F1510FB3}" type="presParOf" srcId="{D5B0FA87-D4A9-460A-B9BD-0F8442EC8062}" destId="{7522A55D-DC15-4F70-8DD5-86AC2AF07BC9}" srcOrd="0" destOrd="0" presId="urn:microsoft.com/office/officeart/2005/8/layout/chevron2"/>
    <dgm:cxn modelId="{2648C6F2-E277-4566-BDFD-26C1AD60F9B5}" type="presParOf" srcId="{7522A55D-DC15-4F70-8DD5-86AC2AF07BC9}" destId="{37786603-C58F-46F0-9BCB-0034C2E81927}" srcOrd="0" destOrd="0" presId="urn:microsoft.com/office/officeart/2005/8/layout/chevron2"/>
    <dgm:cxn modelId="{656C856F-3C31-423D-B24F-0482EE53A8C8}" type="presParOf" srcId="{7522A55D-DC15-4F70-8DD5-86AC2AF07BC9}" destId="{795F8F2E-1026-4CE4-9B5C-A2D806649686}" srcOrd="1" destOrd="0" presId="urn:microsoft.com/office/officeart/2005/8/layout/chevron2"/>
    <dgm:cxn modelId="{37AEA80A-D9AA-4218-BCFB-951A5CF956CF}" type="presParOf" srcId="{D5B0FA87-D4A9-460A-B9BD-0F8442EC8062}" destId="{AC73A88A-1D47-4155-BEEE-E544E15EB6F2}" srcOrd="1" destOrd="0" presId="urn:microsoft.com/office/officeart/2005/8/layout/chevron2"/>
    <dgm:cxn modelId="{EB5A5F46-8F98-4943-B7A3-A87DAD2CACA7}" type="presParOf" srcId="{D5B0FA87-D4A9-460A-B9BD-0F8442EC8062}" destId="{5E4F596E-27B7-4030-9A7D-548F909BEAEC}" srcOrd="2" destOrd="0" presId="urn:microsoft.com/office/officeart/2005/8/layout/chevron2"/>
    <dgm:cxn modelId="{11A2979E-B0B6-4B33-9076-30566E1B6038}" type="presParOf" srcId="{5E4F596E-27B7-4030-9A7D-548F909BEAEC}" destId="{17B82BD2-9036-4E19-8F5B-A391ACC7C308}" srcOrd="0" destOrd="0" presId="urn:microsoft.com/office/officeart/2005/8/layout/chevron2"/>
    <dgm:cxn modelId="{69DE7447-961D-4718-8E4D-92D84EA5206E}" type="presParOf" srcId="{5E4F596E-27B7-4030-9A7D-548F909BEAEC}" destId="{2701FD86-8D06-4779-B0D3-F886C3D0C753}" srcOrd="1" destOrd="0" presId="urn:microsoft.com/office/officeart/2005/8/layout/chevron2"/>
    <dgm:cxn modelId="{34D97131-F438-47C0-A86A-331CE613C786}" type="presParOf" srcId="{D5B0FA87-D4A9-460A-B9BD-0F8442EC8062}" destId="{5758EA4E-864C-4FDE-9FBC-5FC7739BF64F}" srcOrd="3" destOrd="0" presId="urn:microsoft.com/office/officeart/2005/8/layout/chevron2"/>
    <dgm:cxn modelId="{8CF9A9E4-112A-4028-8BC4-ECAD3A979994}" type="presParOf" srcId="{D5B0FA87-D4A9-460A-B9BD-0F8442EC8062}" destId="{325E10CC-6821-4723-B015-6159FCC1585A}" srcOrd="4" destOrd="0" presId="urn:microsoft.com/office/officeart/2005/8/layout/chevron2"/>
    <dgm:cxn modelId="{C02446D2-86D8-4D1C-929F-972E0AADF229}" type="presParOf" srcId="{325E10CC-6821-4723-B015-6159FCC1585A}" destId="{1B10809D-C65A-4CEE-A4BA-400200C3ADA2}" srcOrd="0" destOrd="0" presId="urn:microsoft.com/office/officeart/2005/8/layout/chevron2"/>
    <dgm:cxn modelId="{03C24207-9F8B-4785-BB3B-2CFF33B2E3A0}" type="presParOf" srcId="{325E10CC-6821-4723-B015-6159FCC1585A}" destId="{78471FCF-22EC-43D7-8262-6B63360733F9}" srcOrd="1" destOrd="0" presId="urn:microsoft.com/office/officeart/2005/8/layout/chevron2"/>
    <dgm:cxn modelId="{A2D59D4B-BFC6-4B1E-A0CB-579D0C563B54}" type="presParOf" srcId="{D5B0FA87-D4A9-460A-B9BD-0F8442EC8062}" destId="{C931A325-6E2F-4705-97D3-FD2E380D1842}" srcOrd="5" destOrd="0" presId="urn:microsoft.com/office/officeart/2005/8/layout/chevron2"/>
    <dgm:cxn modelId="{C53E89B0-130F-47C6-A829-783A32AA7955}" type="presParOf" srcId="{D5B0FA87-D4A9-460A-B9BD-0F8442EC8062}" destId="{20937C09-956A-4293-942A-51D03578BE17}" srcOrd="6" destOrd="0" presId="urn:microsoft.com/office/officeart/2005/8/layout/chevron2"/>
    <dgm:cxn modelId="{EFE3A3DF-AC1C-4A79-9D33-D58783360B23}" type="presParOf" srcId="{20937C09-956A-4293-942A-51D03578BE17}" destId="{5DE84115-EA2B-4414-B634-6DAB40296925}" srcOrd="0" destOrd="0" presId="urn:microsoft.com/office/officeart/2005/8/layout/chevron2"/>
    <dgm:cxn modelId="{32540385-E5DE-4942-A2CA-CEB3D47A25B8}" type="presParOf" srcId="{20937C09-956A-4293-942A-51D03578BE17}" destId="{61918BCE-B3E7-44AA-93A3-1A8D174CF6DF}" srcOrd="1" destOrd="0" presId="urn:microsoft.com/office/officeart/2005/8/layout/chevron2"/>
    <dgm:cxn modelId="{FF619E9E-4D92-42B8-86FB-20051FF648CA}" type="presParOf" srcId="{D5B0FA87-D4A9-460A-B9BD-0F8442EC8062}" destId="{994F0BE0-6B83-43DA-A6D1-50224BE772B4}" srcOrd="7" destOrd="0" presId="urn:microsoft.com/office/officeart/2005/8/layout/chevron2"/>
    <dgm:cxn modelId="{CCB82E12-2A4E-4546-B002-25324BBD9F07}" type="presParOf" srcId="{D5B0FA87-D4A9-460A-B9BD-0F8442EC8062}" destId="{F6D6144B-7BB3-43C5-8FE6-3F6118FEEC65}" srcOrd="8" destOrd="0" presId="urn:microsoft.com/office/officeart/2005/8/layout/chevron2"/>
    <dgm:cxn modelId="{E7BC3B4E-950C-4107-B6D6-70A7A3D6AF96}" type="presParOf" srcId="{F6D6144B-7BB3-43C5-8FE6-3F6118FEEC65}" destId="{D37455E9-D021-486F-9884-7F7E4D89A8EF}" srcOrd="0" destOrd="0" presId="urn:microsoft.com/office/officeart/2005/8/layout/chevron2"/>
    <dgm:cxn modelId="{A7354929-16A5-4A66-81E9-822E35FE8C28}" type="presParOf" srcId="{F6D6144B-7BB3-43C5-8FE6-3F6118FEEC65}" destId="{D985CE16-3443-4726-8D18-29A32D4CA8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4C2FA-7410-46D3-8C81-1C5EF4155800}" type="doc">
      <dgm:prSet loTypeId="urn:microsoft.com/office/officeart/2005/8/layout/pyramid2" loCatId="pyramid" qsTypeId="urn:microsoft.com/office/officeart/2005/8/quickstyle/simple1" qsCatId="simple" csTypeId="urn:microsoft.com/office/officeart/2005/8/colors/accent6_3" csCatId="accent6" phldr="1"/>
      <dgm:spPr/>
    </dgm:pt>
    <dgm:pt modelId="{BC495C66-1953-4819-A4B2-B195A5FB6541}">
      <dgm:prSet phldrT="[Texto]"/>
      <dgm:spPr/>
      <dgm:t>
        <a:bodyPr/>
        <a:lstStyle/>
        <a:p>
          <a:r>
            <a:rPr lang="es-ES" dirty="0" smtClean="0"/>
            <a:t>Confort</a:t>
          </a:r>
          <a:endParaRPr lang="es-ES" dirty="0"/>
        </a:p>
      </dgm:t>
    </dgm:pt>
    <dgm:pt modelId="{52EF8F08-3ACA-4CEA-BD7B-DF2BAD30C3D3}" type="parTrans" cxnId="{A21382D5-C17C-448C-A3A2-60A019F87124}">
      <dgm:prSet/>
      <dgm:spPr/>
      <dgm:t>
        <a:bodyPr/>
        <a:lstStyle/>
        <a:p>
          <a:endParaRPr lang="es-ES"/>
        </a:p>
      </dgm:t>
    </dgm:pt>
    <dgm:pt modelId="{78FC342E-085E-4930-BE08-E909AB2AA1A4}" type="sibTrans" cxnId="{A21382D5-C17C-448C-A3A2-60A019F87124}">
      <dgm:prSet/>
      <dgm:spPr/>
      <dgm:t>
        <a:bodyPr/>
        <a:lstStyle/>
        <a:p>
          <a:endParaRPr lang="es-ES"/>
        </a:p>
      </dgm:t>
    </dgm:pt>
    <dgm:pt modelId="{CE655776-EB23-4922-BAF1-15BC12891EB4}">
      <dgm:prSet phldrT="[Texto]"/>
      <dgm:spPr/>
      <dgm:t>
        <a:bodyPr/>
        <a:lstStyle/>
        <a:p>
          <a:r>
            <a:rPr lang="es-ES" dirty="0" smtClean="0"/>
            <a:t>Identidad</a:t>
          </a:r>
          <a:endParaRPr lang="es-ES" dirty="0"/>
        </a:p>
      </dgm:t>
    </dgm:pt>
    <dgm:pt modelId="{DCAB0FF8-BBE6-45EC-AA81-ED757E701A13}" type="parTrans" cxnId="{B2FB53E4-C046-4F47-A7AC-496448B110C0}">
      <dgm:prSet/>
      <dgm:spPr/>
      <dgm:t>
        <a:bodyPr/>
        <a:lstStyle/>
        <a:p>
          <a:endParaRPr lang="es-ES"/>
        </a:p>
      </dgm:t>
    </dgm:pt>
    <dgm:pt modelId="{72AB48BA-B75D-4A46-A64D-DB4829A57222}" type="sibTrans" cxnId="{B2FB53E4-C046-4F47-A7AC-496448B110C0}">
      <dgm:prSet/>
      <dgm:spPr/>
      <dgm:t>
        <a:bodyPr/>
        <a:lstStyle/>
        <a:p>
          <a:endParaRPr lang="es-ES"/>
        </a:p>
      </dgm:t>
    </dgm:pt>
    <dgm:pt modelId="{B066FDF4-4A20-4201-BD22-D570196CA7C4}">
      <dgm:prSet phldrT="[Texto]"/>
      <dgm:spPr/>
      <dgm:t>
        <a:bodyPr/>
        <a:lstStyle/>
        <a:p>
          <a:r>
            <a:rPr lang="es-ES" dirty="0" smtClean="0"/>
            <a:t>Apego</a:t>
          </a:r>
          <a:endParaRPr lang="es-ES" dirty="0"/>
        </a:p>
      </dgm:t>
    </dgm:pt>
    <dgm:pt modelId="{12B04A6E-2700-4E68-A876-25575885D9E9}" type="parTrans" cxnId="{CB42BDB0-4A09-4912-94C9-27D0B9AE5F25}">
      <dgm:prSet/>
      <dgm:spPr/>
      <dgm:t>
        <a:bodyPr/>
        <a:lstStyle/>
        <a:p>
          <a:endParaRPr lang="es-ES"/>
        </a:p>
      </dgm:t>
    </dgm:pt>
    <dgm:pt modelId="{98A9BBFE-A747-4C0D-949D-B1A9BACB299D}" type="sibTrans" cxnId="{CB42BDB0-4A09-4912-94C9-27D0B9AE5F25}">
      <dgm:prSet/>
      <dgm:spPr/>
      <dgm:t>
        <a:bodyPr/>
        <a:lstStyle/>
        <a:p>
          <a:endParaRPr lang="es-ES"/>
        </a:p>
      </dgm:t>
    </dgm:pt>
    <dgm:pt modelId="{50B34690-D89B-4A92-AAC0-79B1D743E45C}">
      <dgm:prSet phldrT="[Texto]"/>
      <dgm:spPr/>
      <dgm:t>
        <a:bodyPr/>
        <a:lstStyle/>
        <a:p>
          <a:r>
            <a:rPr lang="es-ES" dirty="0" smtClean="0"/>
            <a:t>Inclusión</a:t>
          </a:r>
          <a:endParaRPr lang="es-ES" dirty="0"/>
        </a:p>
      </dgm:t>
    </dgm:pt>
    <dgm:pt modelId="{549A103A-CF9F-418C-B2F1-DE8554DCCA1E}" type="parTrans" cxnId="{B4612096-BB54-4172-8B6C-09357ED112E9}">
      <dgm:prSet/>
      <dgm:spPr/>
      <dgm:t>
        <a:bodyPr/>
        <a:lstStyle/>
        <a:p>
          <a:endParaRPr lang="es-ES"/>
        </a:p>
      </dgm:t>
    </dgm:pt>
    <dgm:pt modelId="{10879AE4-5E99-451C-A5CE-6FCA22139357}" type="sibTrans" cxnId="{B4612096-BB54-4172-8B6C-09357ED112E9}">
      <dgm:prSet/>
      <dgm:spPr/>
      <dgm:t>
        <a:bodyPr/>
        <a:lstStyle/>
        <a:p>
          <a:endParaRPr lang="es-ES"/>
        </a:p>
      </dgm:t>
    </dgm:pt>
    <dgm:pt modelId="{ACDB8C7C-35CF-4E33-89B8-68F0F12625B8}">
      <dgm:prSet phldrT="[Texto]"/>
      <dgm:spPr/>
      <dgm:t>
        <a:bodyPr/>
        <a:lstStyle/>
        <a:p>
          <a:r>
            <a:rPr lang="es-ES" dirty="0" smtClean="0"/>
            <a:t>Ocupación</a:t>
          </a:r>
          <a:endParaRPr lang="es-ES" dirty="0"/>
        </a:p>
      </dgm:t>
    </dgm:pt>
    <dgm:pt modelId="{54F3E9F8-CBED-42FA-BAF1-FD42B000FD4A}" type="parTrans" cxnId="{CA2FF5B0-52BA-40E2-992A-D34FEE423080}">
      <dgm:prSet/>
      <dgm:spPr/>
      <dgm:t>
        <a:bodyPr/>
        <a:lstStyle/>
        <a:p>
          <a:endParaRPr lang="es-ES"/>
        </a:p>
      </dgm:t>
    </dgm:pt>
    <dgm:pt modelId="{B7E17B8F-926A-42CF-94A3-1CAAEE6F3032}" type="sibTrans" cxnId="{CA2FF5B0-52BA-40E2-992A-D34FEE423080}">
      <dgm:prSet/>
      <dgm:spPr/>
      <dgm:t>
        <a:bodyPr/>
        <a:lstStyle/>
        <a:p>
          <a:endParaRPr lang="es-ES"/>
        </a:p>
      </dgm:t>
    </dgm:pt>
    <dgm:pt modelId="{E47C7793-27D3-467F-8292-5E6A6B32A0FE}" type="pres">
      <dgm:prSet presAssocID="{E004C2FA-7410-46D3-8C81-1C5EF4155800}" presName="compositeShape" presStyleCnt="0">
        <dgm:presLayoutVars>
          <dgm:dir/>
          <dgm:resizeHandles/>
        </dgm:presLayoutVars>
      </dgm:prSet>
      <dgm:spPr/>
    </dgm:pt>
    <dgm:pt modelId="{92495289-86A6-46D7-BCC1-AD8A0A436314}" type="pres">
      <dgm:prSet presAssocID="{E004C2FA-7410-46D3-8C81-1C5EF4155800}" presName="pyramid" presStyleLbl="node1" presStyleIdx="0" presStyleCnt="1"/>
      <dgm:spPr/>
    </dgm:pt>
    <dgm:pt modelId="{E3A791E5-50A7-4806-B527-CF6D809E6A6F}" type="pres">
      <dgm:prSet presAssocID="{E004C2FA-7410-46D3-8C81-1C5EF4155800}" presName="theList" presStyleCnt="0"/>
      <dgm:spPr/>
    </dgm:pt>
    <dgm:pt modelId="{BEC982CB-9B12-4DCB-88DE-825467C69EBC}" type="pres">
      <dgm:prSet presAssocID="{BC495C66-1953-4819-A4B2-B195A5FB654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F8D76-A5F5-4D64-9B88-EECBB2FDB6D7}" type="pres">
      <dgm:prSet presAssocID="{BC495C66-1953-4819-A4B2-B195A5FB6541}" presName="aSpace" presStyleCnt="0"/>
      <dgm:spPr/>
    </dgm:pt>
    <dgm:pt modelId="{5E9CA3C5-B418-4D24-9A3A-1705D16C7EE2}" type="pres">
      <dgm:prSet presAssocID="{CE655776-EB23-4922-BAF1-15BC12891EB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108268-B0AC-4770-BF24-47C53FBD9DC2}" type="pres">
      <dgm:prSet presAssocID="{CE655776-EB23-4922-BAF1-15BC12891EB4}" presName="aSpace" presStyleCnt="0"/>
      <dgm:spPr/>
    </dgm:pt>
    <dgm:pt modelId="{577D11FE-2C67-48A5-AE6F-BABC937FBD67}" type="pres">
      <dgm:prSet presAssocID="{B066FDF4-4A20-4201-BD22-D570196CA7C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C3FDEE-D279-457C-84AC-6CB09071DFB4}" type="pres">
      <dgm:prSet presAssocID="{B066FDF4-4A20-4201-BD22-D570196CA7C4}" presName="aSpace" presStyleCnt="0"/>
      <dgm:spPr/>
    </dgm:pt>
    <dgm:pt modelId="{D2A4C86C-E42B-4514-9500-E107611AC26D}" type="pres">
      <dgm:prSet presAssocID="{ACDB8C7C-35CF-4E33-89B8-68F0F12625B8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D6103-AA33-49DB-87FA-DD59DF9ECF16}" type="pres">
      <dgm:prSet presAssocID="{ACDB8C7C-35CF-4E33-89B8-68F0F12625B8}" presName="aSpace" presStyleCnt="0"/>
      <dgm:spPr/>
    </dgm:pt>
    <dgm:pt modelId="{CB1C2ECE-E584-4DD5-8DF7-9A8B295653C8}" type="pres">
      <dgm:prSet presAssocID="{50B34690-D89B-4A92-AAC0-79B1D743E45C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05E17-644A-47FB-8BE0-582DE99A83A9}" type="pres">
      <dgm:prSet presAssocID="{50B34690-D89B-4A92-AAC0-79B1D743E45C}" presName="aSpace" presStyleCnt="0"/>
      <dgm:spPr/>
    </dgm:pt>
  </dgm:ptLst>
  <dgm:cxnLst>
    <dgm:cxn modelId="{4F7ECADD-4E79-4978-A69C-75CEF10CFFDA}" type="presOf" srcId="{CE655776-EB23-4922-BAF1-15BC12891EB4}" destId="{5E9CA3C5-B418-4D24-9A3A-1705D16C7EE2}" srcOrd="0" destOrd="0" presId="urn:microsoft.com/office/officeart/2005/8/layout/pyramid2"/>
    <dgm:cxn modelId="{CA2FF5B0-52BA-40E2-992A-D34FEE423080}" srcId="{E004C2FA-7410-46D3-8C81-1C5EF4155800}" destId="{ACDB8C7C-35CF-4E33-89B8-68F0F12625B8}" srcOrd="3" destOrd="0" parTransId="{54F3E9F8-CBED-42FA-BAF1-FD42B000FD4A}" sibTransId="{B7E17B8F-926A-42CF-94A3-1CAAEE6F3032}"/>
    <dgm:cxn modelId="{50DD20F4-B90C-49F9-943F-548F74FA841A}" type="presOf" srcId="{E004C2FA-7410-46D3-8C81-1C5EF4155800}" destId="{E47C7793-27D3-467F-8292-5E6A6B32A0FE}" srcOrd="0" destOrd="0" presId="urn:microsoft.com/office/officeart/2005/8/layout/pyramid2"/>
    <dgm:cxn modelId="{CB42BDB0-4A09-4912-94C9-27D0B9AE5F25}" srcId="{E004C2FA-7410-46D3-8C81-1C5EF4155800}" destId="{B066FDF4-4A20-4201-BD22-D570196CA7C4}" srcOrd="2" destOrd="0" parTransId="{12B04A6E-2700-4E68-A876-25575885D9E9}" sibTransId="{98A9BBFE-A747-4C0D-949D-B1A9BACB299D}"/>
    <dgm:cxn modelId="{8E9FCF84-ECAA-481D-AE55-03DE77DE17E0}" type="presOf" srcId="{ACDB8C7C-35CF-4E33-89B8-68F0F12625B8}" destId="{D2A4C86C-E42B-4514-9500-E107611AC26D}" srcOrd="0" destOrd="0" presId="urn:microsoft.com/office/officeart/2005/8/layout/pyramid2"/>
    <dgm:cxn modelId="{56BBEAE7-134E-4203-85DF-5709BCD0056F}" type="presOf" srcId="{B066FDF4-4A20-4201-BD22-D570196CA7C4}" destId="{577D11FE-2C67-48A5-AE6F-BABC937FBD67}" srcOrd="0" destOrd="0" presId="urn:microsoft.com/office/officeart/2005/8/layout/pyramid2"/>
    <dgm:cxn modelId="{CFFE3D4E-5C66-4689-80E7-7CA378A445EF}" type="presOf" srcId="{BC495C66-1953-4819-A4B2-B195A5FB6541}" destId="{BEC982CB-9B12-4DCB-88DE-825467C69EBC}" srcOrd="0" destOrd="0" presId="urn:microsoft.com/office/officeart/2005/8/layout/pyramid2"/>
    <dgm:cxn modelId="{BF61B0C7-BFED-436B-94A8-CEA0C4411473}" type="presOf" srcId="{50B34690-D89B-4A92-AAC0-79B1D743E45C}" destId="{CB1C2ECE-E584-4DD5-8DF7-9A8B295653C8}" srcOrd="0" destOrd="0" presId="urn:microsoft.com/office/officeart/2005/8/layout/pyramid2"/>
    <dgm:cxn modelId="{A21382D5-C17C-448C-A3A2-60A019F87124}" srcId="{E004C2FA-7410-46D3-8C81-1C5EF4155800}" destId="{BC495C66-1953-4819-A4B2-B195A5FB6541}" srcOrd="0" destOrd="0" parTransId="{52EF8F08-3ACA-4CEA-BD7B-DF2BAD30C3D3}" sibTransId="{78FC342E-085E-4930-BE08-E909AB2AA1A4}"/>
    <dgm:cxn modelId="{B2FB53E4-C046-4F47-A7AC-496448B110C0}" srcId="{E004C2FA-7410-46D3-8C81-1C5EF4155800}" destId="{CE655776-EB23-4922-BAF1-15BC12891EB4}" srcOrd="1" destOrd="0" parTransId="{DCAB0FF8-BBE6-45EC-AA81-ED757E701A13}" sibTransId="{72AB48BA-B75D-4A46-A64D-DB4829A57222}"/>
    <dgm:cxn modelId="{B4612096-BB54-4172-8B6C-09357ED112E9}" srcId="{E004C2FA-7410-46D3-8C81-1C5EF4155800}" destId="{50B34690-D89B-4A92-AAC0-79B1D743E45C}" srcOrd="4" destOrd="0" parTransId="{549A103A-CF9F-418C-B2F1-DE8554DCCA1E}" sibTransId="{10879AE4-5E99-451C-A5CE-6FCA22139357}"/>
    <dgm:cxn modelId="{D7E7789C-4D01-4342-8135-4788F2FAF07E}" type="presParOf" srcId="{E47C7793-27D3-467F-8292-5E6A6B32A0FE}" destId="{92495289-86A6-46D7-BCC1-AD8A0A436314}" srcOrd="0" destOrd="0" presId="urn:microsoft.com/office/officeart/2005/8/layout/pyramid2"/>
    <dgm:cxn modelId="{6AA0158D-D31A-4D00-B69B-3B5266DABA62}" type="presParOf" srcId="{E47C7793-27D3-467F-8292-5E6A6B32A0FE}" destId="{E3A791E5-50A7-4806-B527-CF6D809E6A6F}" srcOrd="1" destOrd="0" presId="urn:microsoft.com/office/officeart/2005/8/layout/pyramid2"/>
    <dgm:cxn modelId="{B40A48BA-FD3C-4035-AF02-B6B152AEEFCA}" type="presParOf" srcId="{E3A791E5-50A7-4806-B527-CF6D809E6A6F}" destId="{BEC982CB-9B12-4DCB-88DE-825467C69EBC}" srcOrd="0" destOrd="0" presId="urn:microsoft.com/office/officeart/2005/8/layout/pyramid2"/>
    <dgm:cxn modelId="{7D0C3892-3B6E-4888-8529-9CBC944C617C}" type="presParOf" srcId="{E3A791E5-50A7-4806-B527-CF6D809E6A6F}" destId="{6A4F8D76-A5F5-4D64-9B88-EECBB2FDB6D7}" srcOrd="1" destOrd="0" presId="urn:microsoft.com/office/officeart/2005/8/layout/pyramid2"/>
    <dgm:cxn modelId="{C7982867-807C-4D8F-A5D6-CBFB39E44E9A}" type="presParOf" srcId="{E3A791E5-50A7-4806-B527-CF6D809E6A6F}" destId="{5E9CA3C5-B418-4D24-9A3A-1705D16C7EE2}" srcOrd="2" destOrd="0" presId="urn:microsoft.com/office/officeart/2005/8/layout/pyramid2"/>
    <dgm:cxn modelId="{9197DC84-DE45-4DDD-BD81-C9E47157C8A6}" type="presParOf" srcId="{E3A791E5-50A7-4806-B527-CF6D809E6A6F}" destId="{0D108268-B0AC-4770-BF24-47C53FBD9DC2}" srcOrd="3" destOrd="0" presId="urn:microsoft.com/office/officeart/2005/8/layout/pyramid2"/>
    <dgm:cxn modelId="{50F488A2-8B5E-4064-93D8-CAB258F2B533}" type="presParOf" srcId="{E3A791E5-50A7-4806-B527-CF6D809E6A6F}" destId="{577D11FE-2C67-48A5-AE6F-BABC937FBD67}" srcOrd="4" destOrd="0" presId="urn:microsoft.com/office/officeart/2005/8/layout/pyramid2"/>
    <dgm:cxn modelId="{90E71DAD-30A6-47C7-A378-CC10149B0B78}" type="presParOf" srcId="{E3A791E5-50A7-4806-B527-CF6D809E6A6F}" destId="{81C3FDEE-D279-457C-84AC-6CB09071DFB4}" srcOrd="5" destOrd="0" presId="urn:microsoft.com/office/officeart/2005/8/layout/pyramid2"/>
    <dgm:cxn modelId="{C1213148-CEEA-4CD0-B003-7CE60F2D082B}" type="presParOf" srcId="{E3A791E5-50A7-4806-B527-CF6D809E6A6F}" destId="{D2A4C86C-E42B-4514-9500-E107611AC26D}" srcOrd="6" destOrd="0" presId="urn:microsoft.com/office/officeart/2005/8/layout/pyramid2"/>
    <dgm:cxn modelId="{AC758D5D-2FCD-439A-9AFF-948A00CEEB27}" type="presParOf" srcId="{E3A791E5-50A7-4806-B527-CF6D809E6A6F}" destId="{88FD6103-AA33-49DB-87FA-DD59DF9ECF16}" srcOrd="7" destOrd="0" presId="urn:microsoft.com/office/officeart/2005/8/layout/pyramid2"/>
    <dgm:cxn modelId="{26C3387E-82B0-498B-8F4B-3C4156A26D9D}" type="presParOf" srcId="{E3A791E5-50A7-4806-B527-CF6D809E6A6F}" destId="{CB1C2ECE-E584-4DD5-8DF7-9A8B295653C8}" srcOrd="8" destOrd="0" presId="urn:microsoft.com/office/officeart/2005/8/layout/pyramid2"/>
    <dgm:cxn modelId="{C8652139-D037-44DF-80FF-380BAAA6A9E3}" type="presParOf" srcId="{E3A791E5-50A7-4806-B527-CF6D809E6A6F}" destId="{EE105E17-644A-47FB-8BE0-582DE99A83A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1C58E-9ABD-4EAC-BC88-55A649D2EADF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4D8D01ED-923F-4019-BBDA-BD4A9148E986}">
      <dgm:prSet phldrT="[Texto]"/>
      <dgm:spPr/>
      <dgm:t>
        <a:bodyPr/>
        <a:lstStyle/>
        <a:p>
          <a:r>
            <a:rPr lang="es-ES" dirty="0" smtClean="0"/>
            <a:t>PERSONA</a:t>
          </a:r>
          <a:endParaRPr lang="es-ES" dirty="0"/>
        </a:p>
      </dgm:t>
    </dgm:pt>
    <dgm:pt modelId="{7ABEE3E4-4B98-4225-97C3-5ACEC03CA11E}" type="parTrans" cxnId="{60892083-4C1B-409B-BD74-85B11BD8B7DF}">
      <dgm:prSet/>
      <dgm:spPr/>
      <dgm:t>
        <a:bodyPr/>
        <a:lstStyle/>
        <a:p>
          <a:endParaRPr lang="es-ES"/>
        </a:p>
      </dgm:t>
    </dgm:pt>
    <dgm:pt modelId="{D72766B7-0A91-4963-B10D-6F882BFCF76C}" type="sibTrans" cxnId="{60892083-4C1B-409B-BD74-85B11BD8B7DF}">
      <dgm:prSet/>
      <dgm:spPr/>
      <dgm:t>
        <a:bodyPr/>
        <a:lstStyle/>
        <a:p>
          <a:endParaRPr lang="es-ES"/>
        </a:p>
      </dgm:t>
    </dgm:pt>
    <dgm:pt modelId="{47E3E987-5E87-44F1-B671-1F3CEC01C63E}">
      <dgm:prSet phldrT="[Texto]" custT="1"/>
      <dgm:spPr/>
      <dgm:t>
        <a:bodyPr/>
        <a:lstStyle/>
        <a:p>
          <a:r>
            <a:rPr lang="es-ES" sz="1200" dirty="0" smtClean="0"/>
            <a:t>Dignidad y derechos</a:t>
          </a:r>
          <a:endParaRPr lang="es-ES" sz="1200" dirty="0"/>
        </a:p>
      </dgm:t>
    </dgm:pt>
    <dgm:pt modelId="{5AE96AE1-E12C-49A4-8D35-DE6BAB813D52}" type="parTrans" cxnId="{021AA58A-3F57-4C86-B6F9-649806F36102}">
      <dgm:prSet/>
      <dgm:spPr/>
      <dgm:t>
        <a:bodyPr/>
        <a:lstStyle/>
        <a:p>
          <a:endParaRPr lang="es-ES"/>
        </a:p>
      </dgm:t>
    </dgm:pt>
    <dgm:pt modelId="{4A63749B-979D-479B-A5A9-52BB9D216EBC}" type="sibTrans" cxnId="{021AA58A-3F57-4C86-B6F9-649806F36102}">
      <dgm:prSet/>
      <dgm:spPr/>
      <dgm:t>
        <a:bodyPr/>
        <a:lstStyle/>
        <a:p>
          <a:endParaRPr lang="es-ES"/>
        </a:p>
      </dgm:t>
    </dgm:pt>
    <dgm:pt modelId="{F2115B0D-FB32-4C5A-9039-6FDFE79E7792}">
      <dgm:prSet phldrT="[Texto]" custT="1"/>
      <dgm:spPr/>
      <dgm:t>
        <a:bodyPr/>
        <a:lstStyle/>
        <a:p>
          <a:r>
            <a:rPr lang="es-ES" sz="1200" dirty="0" smtClean="0"/>
            <a:t>Cada persona es única</a:t>
          </a:r>
          <a:endParaRPr lang="es-ES" sz="1200" dirty="0"/>
        </a:p>
      </dgm:t>
    </dgm:pt>
    <dgm:pt modelId="{F0E4D9AB-5328-4F3B-9B75-EFE161FD41DB}" type="parTrans" cxnId="{7EA5F033-D150-461C-B331-B21FDF3EDDB5}">
      <dgm:prSet/>
      <dgm:spPr/>
      <dgm:t>
        <a:bodyPr/>
        <a:lstStyle/>
        <a:p>
          <a:endParaRPr lang="es-ES"/>
        </a:p>
      </dgm:t>
    </dgm:pt>
    <dgm:pt modelId="{8B371F22-C425-4167-B057-4147FD32F2B1}" type="sibTrans" cxnId="{7EA5F033-D150-461C-B331-B21FDF3EDDB5}">
      <dgm:prSet/>
      <dgm:spPr/>
      <dgm:t>
        <a:bodyPr/>
        <a:lstStyle/>
        <a:p>
          <a:endParaRPr lang="es-ES"/>
        </a:p>
      </dgm:t>
    </dgm:pt>
    <dgm:pt modelId="{51B4C049-41E5-4873-8FC9-4D03C1F4B2AA}">
      <dgm:prSet phldrT="[Texto]" custT="1"/>
      <dgm:spPr/>
      <dgm:t>
        <a:bodyPr/>
        <a:lstStyle/>
        <a:p>
          <a:r>
            <a:rPr lang="es-ES" sz="1200" dirty="0" smtClean="0"/>
            <a:t>Biografía = singularidad</a:t>
          </a:r>
          <a:endParaRPr lang="es-ES" sz="1200" dirty="0"/>
        </a:p>
      </dgm:t>
    </dgm:pt>
    <dgm:pt modelId="{A641001E-E520-4ED6-B279-B2FCC255D8E6}" type="parTrans" cxnId="{388E9DA5-5735-48AE-85EC-102060E2F5F5}">
      <dgm:prSet/>
      <dgm:spPr/>
      <dgm:t>
        <a:bodyPr/>
        <a:lstStyle/>
        <a:p>
          <a:endParaRPr lang="es-ES"/>
        </a:p>
      </dgm:t>
    </dgm:pt>
    <dgm:pt modelId="{4270566E-2604-4B08-9ADD-CA17F6FACCF8}" type="sibTrans" cxnId="{388E9DA5-5735-48AE-85EC-102060E2F5F5}">
      <dgm:prSet/>
      <dgm:spPr/>
      <dgm:t>
        <a:bodyPr/>
        <a:lstStyle/>
        <a:p>
          <a:endParaRPr lang="es-ES"/>
        </a:p>
      </dgm:t>
    </dgm:pt>
    <dgm:pt modelId="{40C837E3-8654-4036-ABD2-4C0074475661}">
      <dgm:prSet phldrT="[Texto]" custT="1"/>
      <dgm:spPr/>
      <dgm:t>
        <a:bodyPr/>
        <a:lstStyle/>
        <a:p>
          <a:r>
            <a:rPr lang="es-ES" sz="1200" dirty="0" smtClean="0"/>
            <a:t>Derecho a tener el control</a:t>
          </a:r>
          <a:endParaRPr lang="es-ES" sz="1200" dirty="0"/>
        </a:p>
      </dgm:t>
    </dgm:pt>
    <dgm:pt modelId="{80C5E024-2C2C-4959-851D-2842EF9AE179}" type="parTrans" cxnId="{96DA84F3-5B11-475B-9747-054BEB584243}">
      <dgm:prSet/>
      <dgm:spPr/>
      <dgm:t>
        <a:bodyPr/>
        <a:lstStyle/>
        <a:p>
          <a:endParaRPr lang="es-ES"/>
        </a:p>
      </dgm:t>
    </dgm:pt>
    <dgm:pt modelId="{8ECF77B7-E683-45C2-8CBA-D16CF2A49ED7}" type="sibTrans" cxnId="{96DA84F3-5B11-475B-9747-054BEB584243}">
      <dgm:prSet/>
      <dgm:spPr/>
      <dgm:t>
        <a:bodyPr/>
        <a:lstStyle/>
        <a:p>
          <a:endParaRPr lang="es-ES"/>
        </a:p>
      </dgm:t>
    </dgm:pt>
    <dgm:pt modelId="{C514CEB3-FD0D-4D3C-90F9-5F7AF6BF8F50}">
      <dgm:prSet phldrT="[Texto]" custT="1"/>
      <dgm:spPr/>
      <dgm:t>
        <a:bodyPr/>
        <a:lstStyle/>
        <a:p>
          <a:r>
            <a:rPr lang="es-ES" sz="1200" dirty="0" smtClean="0"/>
            <a:t>Fortalezas y capacidades</a:t>
          </a:r>
          <a:endParaRPr lang="es-ES" sz="1200" dirty="0"/>
        </a:p>
      </dgm:t>
    </dgm:pt>
    <dgm:pt modelId="{320300FB-F5BE-4A82-8A6A-3EB5D8C5D755}" type="parTrans" cxnId="{7D38B377-6EBA-4CAC-B255-C7323FFECD00}">
      <dgm:prSet/>
      <dgm:spPr/>
      <dgm:t>
        <a:bodyPr/>
        <a:lstStyle/>
        <a:p>
          <a:endParaRPr lang="es-ES"/>
        </a:p>
      </dgm:t>
    </dgm:pt>
    <dgm:pt modelId="{BF7CACB3-B54F-4C3F-8624-3AD9B782F758}" type="sibTrans" cxnId="{7D38B377-6EBA-4CAC-B255-C7323FFECD00}">
      <dgm:prSet/>
      <dgm:spPr/>
      <dgm:t>
        <a:bodyPr/>
        <a:lstStyle/>
        <a:p>
          <a:endParaRPr lang="es-ES"/>
        </a:p>
      </dgm:t>
    </dgm:pt>
    <dgm:pt modelId="{12175A30-23B9-4016-A77D-1F81519FA8BD}">
      <dgm:prSet phldrT="[Texto]" custT="1"/>
      <dgm:spPr/>
      <dgm:t>
        <a:bodyPr/>
        <a:lstStyle/>
        <a:p>
          <a:r>
            <a:rPr lang="es-ES" sz="1200" dirty="0" smtClean="0"/>
            <a:t>Derecho a ejercer su autonomía al margen de su salud</a:t>
          </a:r>
          <a:endParaRPr lang="es-ES" sz="1200" dirty="0"/>
        </a:p>
      </dgm:t>
    </dgm:pt>
    <dgm:pt modelId="{B0FC992B-795A-4BFD-A117-0901E382AA4C}" type="parTrans" cxnId="{DF136088-DAC7-4175-8701-8E8FEAB9C525}">
      <dgm:prSet/>
      <dgm:spPr/>
      <dgm:t>
        <a:bodyPr/>
        <a:lstStyle/>
        <a:p>
          <a:endParaRPr lang="es-ES"/>
        </a:p>
      </dgm:t>
    </dgm:pt>
    <dgm:pt modelId="{E8104EC9-787C-40F5-A808-AA27CC90E1C1}" type="sibTrans" cxnId="{DF136088-DAC7-4175-8701-8E8FEAB9C525}">
      <dgm:prSet/>
      <dgm:spPr/>
      <dgm:t>
        <a:bodyPr/>
        <a:lstStyle/>
        <a:p>
          <a:endParaRPr lang="es-ES"/>
        </a:p>
      </dgm:t>
    </dgm:pt>
    <dgm:pt modelId="{F737AC53-2B5F-4420-BE60-251DF4B06A52}">
      <dgm:prSet phldrT="[Texto]" custT="1"/>
      <dgm:spPr/>
      <dgm:t>
        <a:bodyPr/>
        <a:lstStyle/>
        <a:p>
          <a:r>
            <a:rPr lang="es-ES" sz="1200" dirty="0" smtClean="0"/>
            <a:t>Importancia del entorno</a:t>
          </a:r>
          <a:endParaRPr lang="es-ES" sz="1200" dirty="0"/>
        </a:p>
      </dgm:t>
    </dgm:pt>
    <dgm:pt modelId="{DF15FAC9-414F-4B1E-911B-50E354BFCC24}" type="parTrans" cxnId="{ED3F6CC1-9730-42FB-92D9-7DBF10CA3D25}">
      <dgm:prSet/>
      <dgm:spPr/>
      <dgm:t>
        <a:bodyPr/>
        <a:lstStyle/>
        <a:p>
          <a:endParaRPr lang="es-ES"/>
        </a:p>
      </dgm:t>
    </dgm:pt>
    <dgm:pt modelId="{A23ACF16-F8A3-4964-B88A-F82D5EDAD10D}" type="sibTrans" cxnId="{ED3F6CC1-9730-42FB-92D9-7DBF10CA3D25}">
      <dgm:prSet/>
      <dgm:spPr/>
      <dgm:t>
        <a:bodyPr/>
        <a:lstStyle/>
        <a:p>
          <a:endParaRPr lang="es-ES"/>
        </a:p>
      </dgm:t>
    </dgm:pt>
    <dgm:pt modelId="{872E5EB2-4555-4975-A656-7425E457D563}">
      <dgm:prSet phldrT="[Texto]" custT="1"/>
      <dgm:spPr/>
      <dgm:t>
        <a:bodyPr/>
        <a:lstStyle/>
        <a:p>
          <a:r>
            <a:rPr lang="es-ES" sz="1200" dirty="0" smtClean="0"/>
            <a:t>Personas seres interdependientes</a:t>
          </a:r>
          <a:endParaRPr lang="es-ES" sz="1200" dirty="0"/>
        </a:p>
      </dgm:t>
    </dgm:pt>
    <dgm:pt modelId="{DBA27BDF-6E5D-4B0B-B861-9D6584B100DA}" type="parTrans" cxnId="{972EA180-1C62-4C5C-A3CD-B91D6C42A535}">
      <dgm:prSet/>
      <dgm:spPr/>
      <dgm:t>
        <a:bodyPr/>
        <a:lstStyle/>
        <a:p>
          <a:endParaRPr lang="es-ES"/>
        </a:p>
      </dgm:t>
    </dgm:pt>
    <dgm:pt modelId="{F7AC0ED8-3505-45B1-9985-5BAFE38F3C98}" type="sibTrans" cxnId="{972EA180-1C62-4C5C-A3CD-B91D6C42A535}">
      <dgm:prSet/>
      <dgm:spPr/>
      <dgm:t>
        <a:bodyPr/>
        <a:lstStyle/>
        <a:p>
          <a:endParaRPr lang="es-ES"/>
        </a:p>
      </dgm:t>
    </dgm:pt>
    <dgm:pt modelId="{5DCC4D0E-02D6-487B-AF2C-A770ABFD9063}">
      <dgm:prSet phldrT="[Texto]" custT="1"/>
      <dgm:spPr/>
      <dgm:t>
        <a:bodyPr/>
        <a:lstStyle/>
        <a:p>
          <a:r>
            <a:rPr lang="es-ES" sz="1200" dirty="0" smtClean="0"/>
            <a:t>Personas multidimensionales </a:t>
          </a:r>
          <a:endParaRPr lang="es-ES" sz="1200" dirty="0"/>
        </a:p>
      </dgm:t>
    </dgm:pt>
    <dgm:pt modelId="{8E089A19-3D7E-49BE-BE8F-9D84584087CB}" type="parTrans" cxnId="{7CD0D8BF-8199-4672-84B2-CFEBE8A554FF}">
      <dgm:prSet/>
      <dgm:spPr/>
      <dgm:t>
        <a:bodyPr/>
        <a:lstStyle/>
        <a:p>
          <a:endParaRPr lang="es-ES"/>
        </a:p>
      </dgm:t>
    </dgm:pt>
    <dgm:pt modelId="{762D2993-1D5E-4672-891C-F5F51FCB8A54}" type="sibTrans" cxnId="{7CD0D8BF-8199-4672-84B2-CFEBE8A554FF}">
      <dgm:prSet/>
      <dgm:spPr/>
      <dgm:t>
        <a:bodyPr/>
        <a:lstStyle/>
        <a:p>
          <a:endParaRPr lang="es-ES"/>
        </a:p>
      </dgm:t>
    </dgm:pt>
    <dgm:pt modelId="{07092DE7-E0AA-4DC0-83A3-EF664C06B7E9}" type="pres">
      <dgm:prSet presAssocID="{C251C58E-9ABD-4EAC-BC88-55A649D2EA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0F00F5-B030-4B79-AF03-31EA4BC90D29}" type="pres">
      <dgm:prSet presAssocID="{4D8D01ED-923F-4019-BBDA-BD4A9148E986}" presName="centerShape" presStyleLbl="node0" presStyleIdx="0" presStyleCnt="1"/>
      <dgm:spPr/>
      <dgm:t>
        <a:bodyPr/>
        <a:lstStyle/>
        <a:p>
          <a:endParaRPr lang="es-ES"/>
        </a:p>
      </dgm:t>
    </dgm:pt>
    <dgm:pt modelId="{F0BAAA9B-0583-436E-A548-A012D810FB9C}" type="pres">
      <dgm:prSet presAssocID="{47E3E987-5E87-44F1-B671-1F3CEC01C63E}" presName="node" presStyleLbl="node1" presStyleIdx="0" presStyleCnt="9" custScaleX="119759" custScaleY="1250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9C5D3-CBEC-40D1-B0D0-0C88C4997986}" type="pres">
      <dgm:prSet presAssocID="{47E3E987-5E87-44F1-B671-1F3CEC01C63E}" presName="dummy" presStyleCnt="0"/>
      <dgm:spPr/>
    </dgm:pt>
    <dgm:pt modelId="{559B5382-7523-4780-A226-36BCBE2D07C7}" type="pres">
      <dgm:prSet presAssocID="{4A63749B-979D-479B-A5A9-52BB9D216EBC}" presName="sibTrans" presStyleLbl="sibTrans2D1" presStyleIdx="0" presStyleCnt="9"/>
      <dgm:spPr/>
      <dgm:t>
        <a:bodyPr/>
        <a:lstStyle/>
        <a:p>
          <a:endParaRPr lang="es-ES"/>
        </a:p>
      </dgm:t>
    </dgm:pt>
    <dgm:pt modelId="{E7493283-58A8-4913-A629-2546786119C5}" type="pres">
      <dgm:prSet presAssocID="{F2115B0D-FB32-4C5A-9039-6FDFE79E7792}" presName="node" presStyleLbl="node1" presStyleIdx="1" presStyleCnt="9" custScaleX="117977" custScaleY="116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5E8A0E-5B56-474D-B4BA-57E08319D5B0}" type="pres">
      <dgm:prSet presAssocID="{F2115B0D-FB32-4C5A-9039-6FDFE79E7792}" presName="dummy" presStyleCnt="0"/>
      <dgm:spPr/>
    </dgm:pt>
    <dgm:pt modelId="{2DC7D377-1C39-4578-88A4-6D343016991D}" type="pres">
      <dgm:prSet presAssocID="{8B371F22-C425-4167-B057-4147FD32F2B1}" presName="sibTrans" presStyleLbl="sibTrans2D1" presStyleIdx="1" presStyleCnt="9"/>
      <dgm:spPr/>
      <dgm:t>
        <a:bodyPr/>
        <a:lstStyle/>
        <a:p>
          <a:endParaRPr lang="es-ES"/>
        </a:p>
      </dgm:t>
    </dgm:pt>
    <dgm:pt modelId="{F6C1CF74-3194-4471-81BB-B4F31F372BE1}" type="pres">
      <dgm:prSet presAssocID="{51B4C049-41E5-4873-8FC9-4D03C1F4B2AA}" presName="node" presStyleLbl="node1" presStyleIdx="2" presStyleCnt="9" custScaleX="128668" custScaleY="1243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CF19B3-F471-4B90-8D1D-DA0C5FFB0685}" type="pres">
      <dgm:prSet presAssocID="{51B4C049-41E5-4873-8FC9-4D03C1F4B2AA}" presName="dummy" presStyleCnt="0"/>
      <dgm:spPr/>
    </dgm:pt>
    <dgm:pt modelId="{3B6BF8B9-FE11-451B-98DF-9F52EA82EB2B}" type="pres">
      <dgm:prSet presAssocID="{4270566E-2604-4B08-9ADD-CA17F6FACCF8}" presName="sibTrans" presStyleLbl="sibTrans2D1" presStyleIdx="2" presStyleCnt="9"/>
      <dgm:spPr/>
      <dgm:t>
        <a:bodyPr/>
        <a:lstStyle/>
        <a:p>
          <a:endParaRPr lang="es-ES"/>
        </a:p>
      </dgm:t>
    </dgm:pt>
    <dgm:pt modelId="{A3168AAF-63AD-46CB-B372-A190F4DAB610}" type="pres">
      <dgm:prSet presAssocID="{40C837E3-8654-4036-ABD2-4C0074475661}" presName="node" presStyleLbl="node1" presStyleIdx="3" presStyleCnt="9" custScaleX="125674" custScaleY="126989" custRadScaleRad="99861" custRadScaleInc="-45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E6BF6-DD48-44A9-BBDD-953273A11619}" type="pres">
      <dgm:prSet presAssocID="{40C837E3-8654-4036-ABD2-4C0074475661}" presName="dummy" presStyleCnt="0"/>
      <dgm:spPr/>
    </dgm:pt>
    <dgm:pt modelId="{8F8D3B4C-5502-4D17-8186-8EC0CCA6173A}" type="pres">
      <dgm:prSet presAssocID="{8ECF77B7-E683-45C2-8CBA-D16CF2A49ED7}" presName="sibTrans" presStyleLbl="sibTrans2D1" presStyleIdx="3" presStyleCnt="9"/>
      <dgm:spPr/>
      <dgm:t>
        <a:bodyPr/>
        <a:lstStyle/>
        <a:p>
          <a:endParaRPr lang="es-ES"/>
        </a:p>
      </dgm:t>
    </dgm:pt>
    <dgm:pt modelId="{9430A550-BABE-4616-AAA0-F40D6A277B9E}" type="pres">
      <dgm:prSet presAssocID="{12175A30-23B9-4016-A77D-1F81519FA8BD}" presName="node" presStyleLbl="node1" presStyleIdx="4" presStyleCnt="9" custScaleX="126188" custScaleY="1211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5C09C1-16F4-48C9-8D6C-5849BE2565D8}" type="pres">
      <dgm:prSet presAssocID="{12175A30-23B9-4016-A77D-1F81519FA8BD}" presName="dummy" presStyleCnt="0"/>
      <dgm:spPr/>
    </dgm:pt>
    <dgm:pt modelId="{0C5A9022-76A3-407D-866D-F219DAE72DB0}" type="pres">
      <dgm:prSet presAssocID="{E8104EC9-787C-40F5-A808-AA27CC90E1C1}" presName="sibTrans" presStyleLbl="sibTrans2D1" presStyleIdx="4" presStyleCnt="9"/>
      <dgm:spPr/>
      <dgm:t>
        <a:bodyPr/>
        <a:lstStyle/>
        <a:p>
          <a:endParaRPr lang="es-ES"/>
        </a:p>
      </dgm:t>
    </dgm:pt>
    <dgm:pt modelId="{19310EFA-8A9F-42F0-915A-4C23399A6DAB}" type="pres">
      <dgm:prSet presAssocID="{C514CEB3-FD0D-4D3C-90F9-5F7AF6BF8F50}" presName="node" presStyleLbl="node1" presStyleIdx="5" presStyleCnt="9" custScaleX="120263" custScaleY="1246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642FA-80E4-435D-91A4-74B5611786CE}" type="pres">
      <dgm:prSet presAssocID="{C514CEB3-FD0D-4D3C-90F9-5F7AF6BF8F50}" presName="dummy" presStyleCnt="0"/>
      <dgm:spPr/>
    </dgm:pt>
    <dgm:pt modelId="{914C3C9D-B406-492A-AC3A-8B5BB0874613}" type="pres">
      <dgm:prSet presAssocID="{BF7CACB3-B54F-4C3F-8624-3AD9B782F758}" presName="sibTrans" presStyleLbl="sibTrans2D1" presStyleIdx="5" presStyleCnt="9"/>
      <dgm:spPr/>
      <dgm:t>
        <a:bodyPr/>
        <a:lstStyle/>
        <a:p>
          <a:endParaRPr lang="es-ES"/>
        </a:p>
      </dgm:t>
    </dgm:pt>
    <dgm:pt modelId="{7C096246-841B-4B90-B2D0-B0B76647AA89}" type="pres">
      <dgm:prSet presAssocID="{F737AC53-2B5F-4420-BE60-251DF4B06A52}" presName="node" presStyleLbl="node1" presStyleIdx="6" presStyleCnt="9" custScaleX="120982" custScaleY="117300" custRadScaleRad="99344" custRadScaleInc="3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79FCE-42F7-4C95-B270-901292CD6B46}" type="pres">
      <dgm:prSet presAssocID="{F737AC53-2B5F-4420-BE60-251DF4B06A52}" presName="dummy" presStyleCnt="0"/>
      <dgm:spPr/>
    </dgm:pt>
    <dgm:pt modelId="{42EFD4DD-9651-4233-923D-D9425946921E}" type="pres">
      <dgm:prSet presAssocID="{A23ACF16-F8A3-4964-B88A-F82D5EDAD10D}" presName="sibTrans" presStyleLbl="sibTrans2D1" presStyleIdx="6" presStyleCnt="9"/>
      <dgm:spPr/>
      <dgm:t>
        <a:bodyPr/>
        <a:lstStyle/>
        <a:p>
          <a:endParaRPr lang="es-ES"/>
        </a:p>
      </dgm:t>
    </dgm:pt>
    <dgm:pt modelId="{3044AC46-157A-4AF6-BDC5-386125B48D9F}" type="pres">
      <dgm:prSet presAssocID="{872E5EB2-4555-4975-A656-7425E457D563}" presName="node" presStyleLbl="node1" presStyleIdx="7" presStyleCnt="9" custScaleX="119004" custScaleY="1198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3318C3-8B0A-422D-A0EF-89AB02A1CA55}" type="pres">
      <dgm:prSet presAssocID="{872E5EB2-4555-4975-A656-7425E457D563}" presName="dummy" presStyleCnt="0"/>
      <dgm:spPr/>
    </dgm:pt>
    <dgm:pt modelId="{E2B4EAE4-9D46-48EB-80E6-16307E611C11}" type="pres">
      <dgm:prSet presAssocID="{F7AC0ED8-3505-45B1-9985-5BAFE38F3C98}" presName="sibTrans" presStyleLbl="sibTrans2D1" presStyleIdx="7" presStyleCnt="9"/>
      <dgm:spPr/>
      <dgm:t>
        <a:bodyPr/>
        <a:lstStyle/>
        <a:p>
          <a:endParaRPr lang="es-ES"/>
        </a:p>
      </dgm:t>
    </dgm:pt>
    <dgm:pt modelId="{782D8D55-84D8-4E9F-9583-74268F736CAD}" type="pres">
      <dgm:prSet presAssocID="{5DCC4D0E-02D6-487B-AF2C-A770ABFD9063}" presName="node" presStyleLbl="node1" presStyleIdx="8" presStyleCnt="9" custScaleX="125214" custScaleY="114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B7356D-2FEB-4835-8683-4ADE0EE8ACFE}" type="pres">
      <dgm:prSet presAssocID="{5DCC4D0E-02D6-487B-AF2C-A770ABFD9063}" presName="dummy" presStyleCnt="0"/>
      <dgm:spPr/>
    </dgm:pt>
    <dgm:pt modelId="{4975FF2E-5454-4CC1-B6DA-69F0733CB90C}" type="pres">
      <dgm:prSet presAssocID="{762D2993-1D5E-4672-891C-F5F51FCB8A54}" presName="sibTrans" presStyleLbl="sibTrans2D1" presStyleIdx="8" presStyleCnt="9"/>
      <dgm:spPr/>
      <dgm:t>
        <a:bodyPr/>
        <a:lstStyle/>
        <a:p>
          <a:endParaRPr lang="es-ES"/>
        </a:p>
      </dgm:t>
    </dgm:pt>
  </dgm:ptLst>
  <dgm:cxnLst>
    <dgm:cxn modelId="{EA4296E5-F02A-4D1C-A7CF-E6E241F3AB1E}" type="presOf" srcId="{C514CEB3-FD0D-4D3C-90F9-5F7AF6BF8F50}" destId="{19310EFA-8A9F-42F0-915A-4C23399A6DAB}" srcOrd="0" destOrd="0" presId="urn:microsoft.com/office/officeart/2005/8/layout/radial6"/>
    <dgm:cxn modelId="{E3DBAAB4-C890-4139-9767-198B7E9532E8}" type="presOf" srcId="{F7AC0ED8-3505-45B1-9985-5BAFE38F3C98}" destId="{E2B4EAE4-9D46-48EB-80E6-16307E611C11}" srcOrd="0" destOrd="0" presId="urn:microsoft.com/office/officeart/2005/8/layout/radial6"/>
    <dgm:cxn modelId="{43BF2E33-87CC-4CD1-82FF-A478690DC564}" type="presOf" srcId="{4270566E-2604-4B08-9ADD-CA17F6FACCF8}" destId="{3B6BF8B9-FE11-451B-98DF-9F52EA82EB2B}" srcOrd="0" destOrd="0" presId="urn:microsoft.com/office/officeart/2005/8/layout/radial6"/>
    <dgm:cxn modelId="{7CD0D8BF-8199-4672-84B2-CFEBE8A554FF}" srcId="{4D8D01ED-923F-4019-BBDA-BD4A9148E986}" destId="{5DCC4D0E-02D6-487B-AF2C-A770ABFD9063}" srcOrd="8" destOrd="0" parTransId="{8E089A19-3D7E-49BE-BE8F-9D84584087CB}" sibTransId="{762D2993-1D5E-4672-891C-F5F51FCB8A54}"/>
    <dgm:cxn modelId="{972EA180-1C62-4C5C-A3CD-B91D6C42A535}" srcId="{4D8D01ED-923F-4019-BBDA-BD4A9148E986}" destId="{872E5EB2-4555-4975-A656-7425E457D563}" srcOrd="7" destOrd="0" parTransId="{DBA27BDF-6E5D-4B0B-B861-9D6584B100DA}" sibTransId="{F7AC0ED8-3505-45B1-9985-5BAFE38F3C98}"/>
    <dgm:cxn modelId="{DFC9D23F-3265-46EC-8554-3F99B4016A32}" type="presOf" srcId="{5DCC4D0E-02D6-487B-AF2C-A770ABFD9063}" destId="{782D8D55-84D8-4E9F-9583-74268F736CAD}" srcOrd="0" destOrd="0" presId="urn:microsoft.com/office/officeart/2005/8/layout/radial6"/>
    <dgm:cxn modelId="{ED56BBFC-52F8-4887-8173-234B1CD8743F}" type="presOf" srcId="{A23ACF16-F8A3-4964-B88A-F82D5EDAD10D}" destId="{42EFD4DD-9651-4233-923D-D9425946921E}" srcOrd="0" destOrd="0" presId="urn:microsoft.com/office/officeart/2005/8/layout/radial6"/>
    <dgm:cxn modelId="{4060800A-14BE-454C-8E5A-F46A98567229}" type="presOf" srcId="{4A63749B-979D-479B-A5A9-52BB9D216EBC}" destId="{559B5382-7523-4780-A226-36BCBE2D07C7}" srcOrd="0" destOrd="0" presId="urn:microsoft.com/office/officeart/2005/8/layout/radial6"/>
    <dgm:cxn modelId="{010E3698-E283-4E43-9239-5294FBEE892D}" type="presOf" srcId="{40C837E3-8654-4036-ABD2-4C0074475661}" destId="{A3168AAF-63AD-46CB-B372-A190F4DAB610}" srcOrd="0" destOrd="0" presId="urn:microsoft.com/office/officeart/2005/8/layout/radial6"/>
    <dgm:cxn modelId="{72E4B227-2621-4937-8344-E5D614829436}" type="presOf" srcId="{762D2993-1D5E-4672-891C-F5F51FCB8A54}" destId="{4975FF2E-5454-4CC1-B6DA-69F0733CB90C}" srcOrd="0" destOrd="0" presId="urn:microsoft.com/office/officeart/2005/8/layout/radial6"/>
    <dgm:cxn modelId="{F04C711E-520D-42C7-BDB8-127F026EC88E}" type="presOf" srcId="{BF7CACB3-B54F-4C3F-8624-3AD9B782F758}" destId="{914C3C9D-B406-492A-AC3A-8B5BB0874613}" srcOrd="0" destOrd="0" presId="urn:microsoft.com/office/officeart/2005/8/layout/radial6"/>
    <dgm:cxn modelId="{7D38B377-6EBA-4CAC-B255-C7323FFECD00}" srcId="{4D8D01ED-923F-4019-BBDA-BD4A9148E986}" destId="{C514CEB3-FD0D-4D3C-90F9-5F7AF6BF8F50}" srcOrd="5" destOrd="0" parTransId="{320300FB-F5BE-4A82-8A6A-3EB5D8C5D755}" sibTransId="{BF7CACB3-B54F-4C3F-8624-3AD9B782F758}"/>
    <dgm:cxn modelId="{3086517E-46C2-469B-885C-CFB201F3B5FC}" type="presOf" srcId="{4D8D01ED-923F-4019-BBDA-BD4A9148E986}" destId="{AD0F00F5-B030-4B79-AF03-31EA4BC90D29}" srcOrd="0" destOrd="0" presId="urn:microsoft.com/office/officeart/2005/8/layout/radial6"/>
    <dgm:cxn modelId="{ED3F6CC1-9730-42FB-92D9-7DBF10CA3D25}" srcId="{4D8D01ED-923F-4019-BBDA-BD4A9148E986}" destId="{F737AC53-2B5F-4420-BE60-251DF4B06A52}" srcOrd="6" destOrd="0" parTransId="{DF15FAC9-414F-4B1E-911B-50E354BFCC24}" sibTransId="{A23ACF16-F8A3-4964-B88A-F82D5EDAD10D}"/>
    <dgm:cxn modelId="{7EA5F033-D150-461C-B331-B21FDF3EDDB5}" srcId="{4D8D01ED-923F-4019-BBDA-BD4A9148E986}" destId="{F2115B0D-FB32-4C5A-9039-6FDFE79E7792}" srcOrd="1" destOrd="0" parTransId="{F0E4D9AB-5328-4F3B-9B75-EFE161FD41DB}" sibTransId="{8B371F22-C425-4167-B057-4147FD32F2B1}"/>
    <dgm:cxn modelId="{551C059E-C830-408F-B2F1-10FA9C8C36BE}" type="presOf" srcId="{8ECF77B7-E683-45C2-8CBA-D16CF2A49ED7}" destId="{8F8D3B4C-5502-4D17-8186-8EC0CCA6173A}" srcOrd="0" destOrd="0" presId="urn:microsoft.com/office/officeart/2005/8/layout/radial6"/>
    <dgm:cxn modelId="{DE8272E9-5EE1-425E-8417-4CD40EC0D870}" type="presOf" srcId="{51B4C049-41E5-4873-8FC9-4D03C1F4B2AA}" destId="{F6C1CF74-3194-4471-81BB-B4F31F372BE1}" srcOrd="0" destOrd="0" presId="urn:microsoft.com/office/officeart/2005/8/layout/radial6"/>
    <dgm:cxn modelId="{8AAE5BFC-74C9-4C57-9F4A-84F23891305F}" type="presOf" srcId="{12175A30-23B9-4016-A77D-1F81519FA8BD}" destId="{9430A550-BABE-4616-AAA0-F40D6A277B9E}" srcOrd="0" destOrd="0" presId="urn:microsoft.com/office/officeart/2005/8/layout/radial6"/>
    <dgm:cxn modelId="{0A359099-CC78-4ADF-AE96-BC7F14564C1B}" type="presOf" srcId="{8B371F22-C425-4167-B057-4147FD32F2B1}" destId="{2DC7D377-1C39-4578-88A4-6D343016991D}" srcOrd="0" destOrd="0" presId="urn:microsoft.com/office/officeart/2005/8/layout/radial6"/>
    <dgm:cxn modelId="{2D9F9B93-B95E-4DC9-A26F-2B43BD7BBB38}" type="presOf" srcId="{F2115B0D-FB32-4C5A-9039-6FDFE79E7792}" destId="{E7493283-58A8-4913-A629-2546786119C5}" srcOrd="0" destOrd="0" presId="urn:microsoft.com/office/officeart/2005/8/layout/radial6"/>
    <dgm:cxn modelId="{C2E574DF-C230-4745-89DA-A0766D83CF7B}" type="presOf" srcId="{C251C58E-9ABD-4EAC-BC88-55A649D2EADF}" destId="{07092DE7-E0AA-4DC0-83A3-EF664C06B7E9}" srcOrd="0" destOrd="0" presId="urn:microsoft.com/office/officeart/2005/8/layout/radial6"/>
    <dgm:cxn modelId="{021AA58A-3F57-4C86-B6F9-649806F36102}" srcId="{4D8D01ED-923F-4019-BBDA-BD4A9148E986}" destId="{47E3E987-5E87-44F1-B671-1F3CEC01C63E}" srcOrd="0" destOrd="0" parTransId="{5AE96AE1-E12C-49A4-8D35-DE6BAB813D52}" sibTransId="{4A63749B-979D-479B-A5A9-52BB9D216EBC}"/>
    <dgm:cxn modelId="{2B7452EF-451B-4998-87AC-FA50CDDF112F}" type="presOf" srcId="{E8104EC9-787C-40F5-A808-AA27CC90E1C1}" destId="{0C5A9022-76A3-407D-866D-F219DAE72DB0}" srcOrd="0" destOrd="0" presId="urn:microsoft.com/office/officeart/2005/8/layout/radial6"/>
    <dgm:cxn modelId="{96DA84F3-5B11-475B-9747-054BEB584243}" srcId="{4D8D01ED-923F-4019-BBDA-BD4A9148E986}" destId="{40C837E3-8654-4036-ABD2-4C0074475661}" srcOrd="3" destOrd="0" parTransId="{80C5E024-2C2C-4959-851D-2842EF9AE179}" sibTransId="{8ECF77B7-E683-45C2-8CBA-D16CF2A49ED7}"/>
    <dgm:cxn modelId="{60892083-4C1B-409B-BD74-85B11BD8B7DF}" srcId="{C251C58E-9ABD-4EAC-BC88-55A649D2EADF}" destId="{4D8D01ED-923F-4019-BBDA-BD4A9148E986}" srcOrd="0" destOrd="0" parTransId="{7ABEE3E4-4B98-4225-97C3-5ACEC03CA11E}" sibTransId="{D72766B7-0A91-4963-B10D-6F882BFCF76C}"/>
    <dgm:cxn modelId="{F3832AC7-44DB-409B-A35F-8C2862B7396E}" type="presOf" srcId="{872E5EB2-4555-4975-A656-7425E457D563}" destId="{3044AC46-157A-4AF6-BDC5-386125B48D9F}" srcOrd="0" destOrd="0" presId="urn:microsoft.com/office/officeart/2005/8/layout/radial6"/>
    <dgm:cxn modelId="{4C15BA17-B566-4BA0-9B17-F6BED58D5949}" type="presOf" srcId="{F737AC53-2B5F-4420-BE60-251DF4B06A52}" destId="{7C096246-841B-4B90-B2D0-B0B76647AA89}" srcOrd="0" destOrd="0" presId="urn:microsoft.com/office/officeart/2005/8/layout/radial6"/>
    <dgm:cxn modelId="{3079118A-DA34-4568-8112-087D70BE358E}" type="presOf" srcId="{47E3E987-5E87-44F1-B671-1F3CEC01C63E}" destId="{F0BAAA9B-0583-436E-A548-A012D810FB9C}" srcOrd="0" destOrd="0" presId="urn:microsoft.com/office/officeart/2005/8/layout/radial6"/>
    <dgm:cxn modelId="{DF136088-DAC7-4175-8701-8E8FEAB9C525}" srcId="{4D8D01ED-923F-4019-BBDA-BD4A9148E986}" destId="{12175A30-23B9-4016-A77D-1F81519FA8BD}" srcOrd="4" destOrd="0" parTransId="{B0FC992B-795A-4BFD-A117-0901E382AA4C}" sibTransId="{E8104EC9-787C-40F5-A808-AA27CC90E1C1}"/>
    <dgm:cxn modelId="{388E9DA5-5735-48AE-85EC-102060E2F5F5}" srcId="{4D8D01ED-923F-4019-BBDA-BD4A9148E986}" destId="{51B4C049-41E5-4873-8FC9-4D03C1F4B2AA}" srcOrd="2" destOrd="0" parTransId="{A641001E-E520-4ED6-B279-B2FCC255D8E6}" sibTransId="{4270566E-2604-4B08-9ADD-CA17F6FACCF8}"/>
    <dgm:cxn modelId="{CD52ACC6-54B4-4F6F-9AAF-9C63B4B9A3AD}" type="presParOf" srcId="{07092DE7-E0AA-4DC0-83A3-EF664C06B7E9}" destId="{AD0F00F5-B030-4B79-AF03-31EA4BC90D29}" srcOrd="0" destOrd="0" presId="urn:microsoft.com/office/officeart/2005/8/layout/radial6"/>
    <dgm:cxn modelId="{B7EC6C61-7FDB-4DBC-A3CA-DFDFB36B7B6E}" type="presParOf" srcId="{07092DE7-E0AA-4DC0-83A3-EF664C06B7E9}" destId="{F0BAAA9B-0583-436E-A548-A012D810FB9C}" srcOrd="1" destOrd="0" presId="urn:microsoft.com/office/officeart/2005/8/layout/radial6"/>
    <dgm:cxn modelId="{EE5B3CF0-F29F-43DF-9683-32A7425B039B}" type="presParOf" srcId="{07092DE7-E0AA-4DC0-83A3-EF664C06B7E9}" destId="{F329C5D3-CBEC-40D1-B0D0-0C88C4997986}" srcOrd="2" destOrd="0" presId="urn:microsoft.com/office/officeart/2005/8/layout/radial6"/>
    <dgm:cxn modelId="{7466B7CD-BFDA-4DF3-B411-CC4F82DE254C}" type="presParOf" srcId="{07092DE7-E0AA-4DC0-83A3-EF664C06B7E9}" destId="{559B5382-7523-4780-A226-36BCBE2D07C7}" srcOrd="3" destOrd="0" presId="urn:microsoft.com/office/officeart/2005/8/layout/radial6"/>
    <dgm:cxn modelId="{ADAD5B2E-5C30-4C7E-AAF8-6CF4A0C16826}" type="presParOf" srcId="{07092DE7-E0AA-4DC0-83A3-EF664C06B7E9}" destId="{E7493283-58A8-4913-A629-2546786119C5}" srcOrd="4" destOrd="0" presId="urn:microsoft.com/office/officeart/2005/8/layout/radial6"/>
    <dgm:cxn modelId="{F3D89198-23BB-47B9-8F2F-B327C4D16A20}" type="presParOf" srcId="{07092DE7-E0AA-4DC0-83A3-EF664C06B7E9}" destId="{115E8A0E-5B56-474D-B4BA-57E08319D5B0}" srcOrd="5" destOrd="0" presId="urn:microsoft.com/office/officeart/2005/8/layout/radial6"/>
    <dgm:cxn modelId="{36A710E0-C4AA-418D-9821-3E0F76B439B5}" type="presParOf" srcId="{07092DE7-E0AA-4DC0-83A3-EF664C06B7E9}" destId="{2DC7D377-1C39-4578-88A4-6D343016991D}" srcOrd="6" destOrd="0" presId="urn:microsoft.com/office/officeart/2005/8/layout/radial6"/>
    <dgm:cxn modelId="{15EDB82F-3BFB-4915-96F8-9AC651BC2268}" type="presParOf" srcId="{07092DE7-E0AA-4DC0-83A3-EF664C06B7E9}" destId="{F6C1CF74-3194-4471-81BB-B4F31F372BE1}" srcOrd="7" destOrd="0" presId="urn:microsoft.com/office/officeart/2005/8/layout/radial6"/>
    <dgm:cxn modelId="{931CDD05-7CB3-4A16-9C48-918CF1CAC68B}" type="presParOf" srcId="{07092DE7-E0AA-4DC0-83A3-EF664C06B7E9}" destId="{7BCF19B3-F471-4B90-8D1D-DA0C5FFB0685}" srcOrd="8" destOrd="0" presId="urn:microsoft.com/office/officeart/2005/8/layout/radial6"/>
    <dgm:cxn modelId="{B61055BB-DD94-4EDE-8311-5BB01ECB07B0}" type="presParOf" srcId="{07092DE7-E0AA-4DC0-83A3-EF664C06B7E9}" destId="{3B6BF8B9-FE11-451B-98DF-9F52EA82EB2B}" srcOrd="9" destOrd="0" presId="urn:microsoft.com/office/officeart/2005/8/layout/radial6"/>
    <dgm:cxn modelId="{63879343-24B8-4011-9C7D-901E11885C25}" type="presParOf" srcId="{07092DE7-E0AA-4DC0-83A3-EF664C06B7E9}" destId="{A3168AAF-63AD-46CB-B372-A190F4DAB610}" srcOrd="10" destOrd="0" presId="urn:microsoft.com/office/officeart/2005/8/layout/radial6"/>
    <dgm:cxn modelId="{B7195021-29C7-4676-A2B5-DCAB320951B2}" type="presParOf" srcId="{07092DE7-E0AA-4DC0-83A3-EF664C06B7E9}" destId="{315E6BF6-DD48-44A9-BBDD-953273A11619}" srcOrd="11" destOrd="0" presId="urn:microsoft.com/office/officeart/2005/8/layout/radial6"/>
    <dgm:cxn modelId="{266922B6-17A8-43C2-9052-09EFABFB77A5}" type="presParOf" srcId="{07092DE7-E0AA-4DC0-83A3-EF664C06B7E9}" destId="{8F8D3B4C-5502-4D17-8186-8EC0CCA6173A}" srcOrd="12" destOrd="0" presId="urn:microsoft.com/office/officeart/2005/8/layout/radial6"/>
    <dgm:cxn modelId="{C7A22003-968E-4374-A792-9B546D12D41A}" type="presParOf" srcId="{07092DE7-E0AA-4DC0-83A3-EF664C06B7E9}" destId="{9430A550-BABE-4616-AAA0-F40D6A277B9E}" srcOrd="13" destOrd="0" presId="urn:microsoft.com/office/officeart/2005/8/layout/radial6"/>
    <dgm:cxn modelId="{80454F45-00E1-4136-A16C-868D3C131EB9}" type="presParOf" srcId="{07092DE7-E0AA-4DC0-83A3-EF664C06B7E9}" destId="{2C5C09C1-16F4-48C9-8D6C-5849BE2565D8}" srcOrd="14" destOrd="0" presId="urn:microsoft.com/office/officeart/2005/8/layout/radial6"/>
    <dgm:cxn modelId="{06594939-44E3-45B7-936C-8BD5E686038F}" type="presParOf" srcId="{07092DE7-E0AA-4DC0-83A3-EF664C06B7E9}" destId="{0C5A9022-76A3-407D-866D-F219DAE72DB0}" srcOrd="15" destOrd="0" presId="urn:microsoft.com/office/officeart/2005/8/layout/radial6"/>
    <dgm:cxn modelId="{880C1EBA-6E35-414B-B12D-84E4F99898B4}" type="presParOf" srcId="{07092DE7-E0AA-4DC0-83A3-EF664C06B7E9}" destId="{19310EFA-8A9F-42F0-915A-4C23399A6DAB}" srcOrd="16" destOrd="0" presId="urn:microsoft.com/office/officeart/2005/8/layout/radial6"/>
    <dgm:cxn modelId="{D7B2AF7C-F714-4007-A506-EB9AE02BB698}" type="presParOf" srcId="{07092DE7-E0AA-4DC0-83A3-EF664C06B7E9}" destId="{9E7642FA-80E4-435D-91A4-74B5611786CE}" srcOrd="17" destOrd="0" presId="urn:microsoft.com/office/officeart/2005/8/layout/radial6"/>
    <dgm:cxn modelId="{3B5B058E-37DF-45FF-A0BD-02EA0E9E4663}" type="presParOf" srcId="{07092DE7-E0AA-4DC0-83A3-EF664C06B7E9}" destId="{914C3C9D-B406-492A-AC3A-8B5BB0874613}" srcOrd="18" destOrd="0" presId="urn:microsoft.com/office/officeart/2005/8/layout/radial6"/>
    <dgm:cxn modelId="{DE40439A-C1B5-482F-B854-EFE1121EDBF3}" type="presParOf" srcId="{07092DE7-E0AA-4DC0-83A3-EF664C06B7E9}" destId="{7C096246-841B-4B90-B2D0-B0B76647AA89}" srcOrd="19" destOrd="0" presId="urn:microsoft.com/office/officeart/2005/8/layout/radial6"/>
    <dgm:cxn modelId="{58ADF96C-D995-42B2-BDD5-9F08E6402B53}" type="presParOf" srcId="{07092DE7-E0AA-4DC0-83A3-EF664C06B7E9}" destId="{CEB79FCE-42F7-4C95-B270-901292CD6B46}" srcOrd="20" destOrd="0" presId="urn:microsoft.com/office/officeart/2005/8/layout/radial6"/>
    <dgm:cxn modelId="{898AF2FC-263F-4F4C-91F7-A7BF652B62F6}" type="presParOf" srcId="{07092DE7-E0AA-4DC0-83A3-EF664C06B7E9}" destId="{42EFD4DD-9651-4233-923D-D9425946921E}" srcOrd="21" destOrd="0" presId="urn:microsoft.com/office/officeart/2005/8/layout/radial6"/>
    <dgm:cxn modelId="{DAEA9D56-D981-49DD-9EE9-3ABAB223E0E6}" type="presParOf" srcId="{07092DE7-E0AA-4DC0-83A3-EF664C06B7E9}" destId="{3044AC46-157A-4AF6-BDC5-386125B48D9F}" srcOrd="22" destOrd="0" presId="urn:microsoft.com/office/officeart/2005/8/layout/radial6"/>
    <dgm:cxn modelId="{BE8DF81C-2CCC-4FA9-B91F-8E8FB3EE0FCD}" type="presParOf" srcId="{07092DE7-E0AA-4DC0-83A3-EF664C06B7E9}" destId="{7E3318C3-8B0A-422D-A0EF-89AB02A1CA55}" srcOrd="23" destOrd="0" presId="urn:microsoft.com/office/officeart/2005/8/layout/radial6"/>
    <dgm:cxn modelId="{49785372-8E22-48C4-9AEE-E00EBB062873}" type="presParOf" srcId="{07092DE7-E0AA-4DC0-83A3-EF664C06B7E9}" destId="{E2B4EAE4-9D46-48EB-80E6-16307E611C11}" srcOrd="24" destOrd="0" presId="urn:microsoft.com/office/officeart/2005/8/layout/radial6"/>
    <dgm:cxn modelId="{8A71B670-EC1D-40BF-9D94-F8F92B80BE49}" type="presParOf" srcId="{07092DE7-E0AA-4DC0-83A3-EF664C06B7E9}" destId="{782D8D55-84D8-4E9F-9583-74268F736CAD}" srcOrd="25" destOrd="0" presId="urn:microsoft.com/office/officeart/2005/8/layout/radial6"/>
    <dgm:cxn modelId="{B9624A90-4DA4-4858-9E2D-B61353E698CF}" type="presParOf" srcId="{07092DE7-E0AA-4DC0-83A3-EF664C06B7E9}" destId="{50B7356D-2FEB-4835-8683-4ADE0EE8ACFE}" srcOrd="26" destOrd="0" presId="urn:microsoft.com/office/officeart/2005/8/layout/radial6"/>
    <dgm:cxn modelId="{094B59CC-DCF5-4275-9569-882764FF57FB}" type="presParOf" srcId="{07092DE7-E0AA-4DC0-83A3-EF664C06B7E9}" destId="{4975FF2E-5454-4CC1-B6DA-69F0733CB90C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786603-C58F-46F0-9BCB-0034C2E81927}">
      <dsp:nvSpPr>
        <dsp:cNvPr id="0" name=""/>
        <dsp:cNvSpPr/>
      </dsp:nvSpPr>
      <dsp:spPr>
        <a:xfrm rot="5400000">
          <a:off x="-145897" y="147746"/>
          <a:ext cx="972652" cy="680857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5897" y="147746"/>
        <a:ext cx="972652" cy="680857"/>
      </dsp:txXfrm>
    </dsp:sp>
    <dsp:sp modelId="{795F8F2E-1026-4CE4-9B5C-A2D806649686}">
      <dsp:nvSpPr>
        <dsp:cNvPr id="0" name=""/>
        <dsp:cNvSpPr/>
      </dsp:nvSpPr>
      <dsp:spPr>
        <a:xfrm rot="5400000">
          <a:off x="3030904" y="-2348198"/>
          <a:ext cx="632224" cy="5332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Acciones educativas </a:t>
          </a:r>
          <a:endParaRPr lang="es-ES" sz="1700" kern="1200" dirty="0"/>
        </a:p>
      </dsp:txBody>
      <dsp:txXfrm rot="5400000">
        <a:off x="3030904" y="-2348198"/>
        <a:ext cx="632224" cy="5332318"/>
      </dsp:txXfrm>
    </dsp:sp>
    <dsp:sp modelId="{17B82BD2-9036-4E19-8F5B-A391ACC7C308}">
      <dsp:nvSpPr>
        <dsp:cNvPr id="0" name=""/>
        <dsp:cNvSpPr/>
      </dsp:nvSpPr>
      <dsp:spPr>
        <a:xfrm rot="5400000">
          <a:off x="-145897" y="1001781"/>
          <a:ext cx="972652" cy="680857"/>
        </a:xfrm>
        <a:prstGeom prst="chevron">
          <a:avLst/>
        </a:prstGeom>
        <a:solidFill>
          <a:schemeClr val="accent6">
            <a:shade val="50000"/>
            <a:hueOff val="-65007"/>
            <a:satOff val="1773"/>
            <a:lumOff val="15202"/>
            <a:alphaOff val="0"/>
          </a:schemeClr>
        </a:solidFill>
        <a:ln w="25400" cap="flat" cmpd="sng" algn="ctr">
          <a:solidFill>
            <a:schemeClr val="accent6">
              <a:shade val="50000"/>
              <a:hueOff val="-65007"/>
              <a:satOff val="1773"/>
              <a:lumOff val="15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5897" y="1001781"/>
        <a:ext cx="972652" cy="680857"/>
      </dsp:txXfrm>
    </dsp:sp>
    <dsp:sp modelId="{2701FD86-8D06-4779-B0D3-F886C3D0C753}">
      <dsp:nvSpPr>
        <dsp:cNvPr id="0" name=""/>
        <dsp:cNvSpPr/>
      </dsp:nvSpPr>
      <dsp:spPr>
        <a:xfrm rot="5400000">
          <a:off x="3030904" y="-1494164"/>
          <a:ext cx="632224" cy="5332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65007"/>
              <a:satOff val="1773"/>
              <a:lumOff val="15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Acciones para la promoción del buen funcionamiento</a:t>
          </a:r>
          <a:endParaRPr lang="es-ES" sz="1700" kern="1200" dirty="0"/>
        </a:p>
      </dsp:txBody>
      <dsp:txXfrm rot="5400000">
        <a:off x="3030904" y="-1494164"/>
        <a:ext cx="632224" cy="5332318"/>
      </dsp:txXfrm>
    </dsp:sp>
    <dsp:sp modelId="{1B10809D-C65A-4CEE-A4BA-400200C3ADA2}">
      <dsp:nvSpPr>
        <dsp:cNvPr id="0" name=""/>
        <dsp:cNvSpPr/>
      </dsp:nvSpPr>
      <dsp:spPr>
        <a:xfrm rot="5400000">
          <a:off x="-145897" y="1855815"/>
          <a:ext cx="972652" cy="680857"/>
        </a:xfrm>
        <a:prstGeom prst="chevron">
          <a:avLst/>
        </a:prstGeom>
        <a:solidFill>
          <a:schemeClr val="accent6">
            <a:shade val="50000"/>
            <a:hueOff val="-130014"/>
            <a:satOff val="3546"/>
            <a:lumOff val="30405"/>
            <a:alphaOff val="0"/>
          </a:schemeClr>
        </a:solidFill>
        <a:ln w="25400" cap="flat" cmpd="sng" algn="ctr">
          <a:solidFill>
            <a:schemeClr val="accent6">
              <a:shade val="50000"/>
              <a:hueOff val="-130014"/>
              <a:satOff val="3546"/>
              <a:lumOff val="30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5897" y="1855815"/>
        <a:ext cx="972652" cy="680857"/>
      </dsp:txXfrm>
    </dsp:sp>
    <dsp:sp modelId="{78471FCF-22EC-43D7-8262-6B63360733F9}">
      <dsp:nvSpPr>
        <dsp:cNvPr id="0" name=""/>
        <dsp:cNvSpPr/>
      </dsp:nvSpPr>
      <dsp:spPr>
        <a:xfrm rot="5400000">
          <a:off x="3030904" y="-640129"/>
          <a:ext cx="632224" cy="5332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30014"/>
              <a:satOff val="3546"/>
              <a:lumOff val="30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Políticas de protección para la persona mayor y la familia</a:t>
          </a:r>
          <a:endParaRPr lang="es-ES" sz="1700" kern="1200"/>
        </a:p>
      </dsp:txBody>
      <dsp:txXfrm rot="5400000">
        <a:off x="3030904" y="-640129"/>
        <a:ext cx="632224" cy="5332318"/>
      </dsp:txXfrm>
    </dsp:sp>
    <dsp:sp modelId="{5DE84115-EA2B-4414-B634-6DAB40296925}">
      <dsp:nvSpPr>
        <dsp:cNvPr id="0" name=""/>
        <dsp:cNvSpPr/>
      </dsp:nvSpPr>
      <dsp:spPr>
        <a:xfrm rot="5400000">
          <a:off x="-145897" y="2709849"/>
          <a:ext cx="972652" cy="680857"/>
        </a:xfrm>
        <a:prstGeom prst="chevron">
          <a:avLst/>
        </a:prstGeom>
        <a:solidFill>
          <a:schemeClr val="accent6">
            <a:shade val="50000"/>
            <a:hueOff val="-130014"/>
            <a:satOff val="3546"/>
            <a:lumOff val="30405"/>
            <a:alphaOff val="0"/>
          </a:schemeClr>
        </a:solidFill>
        <a:ln w="25400" cap="flat" cmpd="sng" algn="ctr">
          <a:solidFill>
            <a:schemeClr val="accent6">
              <a:shade val="50000"/>
              <a:hueOff val="-130014"/>
              <a:satOff val="3546"/>
              <a:lumOff val="30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5897" y="2709849"/>
        <a:ext cx="972652" cy="680857"/>
      </dsp:txXfrm>
    </dsp:sp>
    <dsp:sp modelId="{61918BCE-B3E7-44AA-93A3-1A8D174CF6DF}">
      <dsp:nvSpPr>
        <dsp:cNvPr id="0" name=""/>
        <dsp:cNvSpPr/>
      </dsp:nvSpPr>
      <dsp:spPr>
        <a:xfrm rot="5400000">
          <a:off x="3030904" y="213904"/>
          <a:ext cx="632224" cy="5332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30014"/>
              <a:satOff val="3546"/>
              <a:lumOff val="30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Combatir los estereotipos negativos sobre la vejez</a:t>
          </a:r>
          <a:endParaRPr lang="es-ES" sz="1700" kern="1200"/>
        </a:p>
      </dsp:txBody>
      <dsp:txXfrm rot="5400000">
        <a:off x="3030904" y="213904"/>
        <a:ext cx="632224" cy="5332318"/>
      </dsp:txXfrm>
    </dsp:sp>
    <dsp:sp modelId="{D37455E9-D021-486F-9884-7F7E4D89A8EF}">
      <dsp:nvSpPr>
        <dsp:cNvPr id="0" name=""/>
        <dsp:cNvSpPr/>
      </dsp:nvSpPr>
      <dsp:spPr>
        <a:xfrm rot="5400000">
          <a:off x="-145897" y="3563884"/>
          <a:ext cx="972652" cy="680857"/>
        </a:xfrm>
        <a:prstGeom prst="chevron">
          <a:avLst/>
        </a:prstGeom>
        <a:solidFill>
          <a:schemeClr val="accent6">
            <a:shade val="50000"/>
            <a:hueOff val="-65007"/>
            <a:satOff val="1773"/>
            <a:lumOff val="15202"/>
            <a:alphaOff val="0"/>
          </a:schemeClr>
        </a:solidFill>
        <a:ln w="25400" cap="flat" cmpd="sng" algn="ctr">
          <a:solidFill>
            <a:schemeClr val="accent6">
              <a:shade val="50000"/>
              <a:hueOff val="-65007"/>
              <a:satOff val="1773"/>
              <a:lumOff val="15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5897" y="3563884"/>
        <a:ext cx="972652" cy="680857"/>
      </dsp:txXfrm>
    </dsp:sp>
    <dsp:sp modelId="{D985CE16-3443-4726-8D18-29A32D4CA8A4}">
      <dsp:nvSpPr>
        <dsp:cNvPr id="0" name=""/>
        <dsp:cNvSpPr/>
      </dsp:nvSpPr>
      <dsp:spPr>
        <a:xfrm rot="5400000">
          <a:off x="3030904" y="1067939"/>
          <a:ext cx="632224" cy="5332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65007"/>
              <a:satOff val="1773"/>
              <a:lumOff val="15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Reconocer los derechos de las personas mayores</a:t>
          </a:r>
          <a:endParaRPr lang="es-ES" sz="1700" kern="1200"/>
        </a:p>
      </dsp:txBody>
      <dsp:txXfrm rot="5400000">
        <a:off x="3030904" y="1067939"/>
        <a:ext cx="632224" cy="53323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495289-86A6-46D7-BCC1-AD8A0A436314}">
      <dsp:nvSpPr>
        <dsp:cNvPr id="0" name=""/>
        <dsp:cNvSpPr/>
      </dsp:nvSpPr>
      <dsp:spPr>
        <a:xfrm>
          <a:off x="584225" y="0"/>
          <a:ext cx="2824088" cy="2824088"/>
        </a:xfrm>
        <a:prstGeom prst="triangl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982CB-9B12-4DCB-88DE-825467C69EBC}">
      <dsp:nvSpPr>
        <dsp:cNvPr id="0" name=""/>
        <dsp:cNvSpPr/>
      </dsp:nvSpPr>
      <dsp:spPr>
        <a:xfrm>
          <a:off x="1996269" y="282684"/>
          <a:ext cx="1835657" cy="401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Confort</a:t>
          </a:r>
          <a:endParaRPr lang="es-ES" sz="1600" kern="1200" dirty="0"/>
        </a:p>
      </dsp:txBody>
      <dsp:txXfrm>
        <a:off x="1996269" y="282684"/>
        <a:ext cx="1835657" cy="401550"/>
      </dsp:txXfrm>
    </dsp:sp>
    <dsp:sp modelId="{5E9CA3C5-B418-4D24-9A3A-1705D16C7EE2}">
      <dsp:nvSpPr>
        <dsp:cNvPr id="0" name=""/>
        <dsp:cNvSpPr/>
      </dsp:nvSpPr>
      <dsp:spPr>
        <a:xfrm>
          <a:off x="1996269" y="734428"/>
          <a:ext cx="1835657" cy="401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32177"/>
              <a:satOff val="504"/>
              <a:lumOff val="5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Identidad</a:t>
          </a:r>
          <a:endParaRPr lang="es-ES" sz="1600" kern="1200" dirty="0"/>
        </a:p>
      </dsp:txBody>
      <dsp:txXfrm>
        <a:off x="1996269" y="734428"/>
        <a:ext cx="1835657" cy="401550"/>
      </dsp:txXfrm>
    </dsp:sp>
    <dsp:sp modelId="{577D11FE-2C67-48A5-AE6F-BABC937FBD67}">
      <dsp:nvSpPr>
        <dsp:cNvPr id="0" name=""/>
        <dsp:cNvSpPr/>
      </dsp:nvSpPr>
      <dsp:spPr>
        <a:xfrm>
          <a:off x="1996269" y="1186172"/>
          <a:ext cx="1835657" cy="401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64353"/>
              <a:satOff val="1008"/>
              <a:lumOff val="10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Apego</a:t>
          </a:r>
          <a:endParaRPr lang="es-ES" sz="1600" kern="1200" dirty="0"/>
        </a:p>
      </dsp:txBody>
      <dsp:txXfrm>
        <a:off x="1996269" y="1186172"/>
        <a:ext cx="1835657" cy="401550"/>
      </dsp:txXfrm>
    </dsp:sp>
    <dsp:sp modelId="{D2A4C86C-E42B-4514-9500-E107611AC26D}">
      <dsp:nvSpPr>
        <dsp:cNvPr id="0" name=""/>
        <dsp:cNvSpPr/>
      </dsp:nvSpPr>
      <dsp:spPr>
        <a:xfrm>
          <a:off x="1996269" y="1637915"/>
          <a:ext cx="1835657" cy="401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96530"/>
              <a:satOff val="1512"/>
              <a:lumOff val="15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Ocupación</a:t>
          </a:r>
          <a:endParaRPr lang="es-ES" sz="1600" kern="1200" dirty="0"/>
        </a:p>
      </dsp:txBody>
      <dsp:txXfrm>
        <a:off x="1996269" y="1637915"/>
        <a:ext cx="1835657" cy="401550"/>
      </dsp:txXfrm>
    </dsp:sp>
    <dsp:sp modelId="{CB1C2ECE-E584-4DD5-8DF7-9A8B295653C8}">
      <dsp:nvSpPr>
        <dsp:cNvPr id="0" name=""/>
        <dsp:cNvSpPr/>
      </dsp:nvSpPr>
      <dsp:spPr>
        <a:xfrm>
          <a:off x="1996269" y="2089659"/>
          <a:ext cx="1835657" cy="401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128707"/>
              <a:satOff val="2016"/>
              <a:lumOff val="21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Inclusión</a:t>
          </a:r>
          <a:endParaRPr lang="es-ES" sz="1600" kern="1200" dirty="0"/>
        </a:p>
      </dsp:txBody>
      <dsp:txXfrm>
        <a:off x="1996269" y="2089659"/>
        <a:ext cx="1835657" cy="401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75FF2E-5454-4CC1-B6DA-69F0733CB90C}">
      <dsp:nvSpPr>
        <dsp:cNvPr id="0" name=""/>
        <dsp:cNvSpPr/>
      </dsp:nvSpPr>
      <dsp:spPr>
        <a:xfrm>
          <a:off x="1777400" y="474557"/>
          <a:ext cx="4784510" cy="4784510"/>
        </a:xfrm>
        <a:prstGeom prst="blockArc">
          <a:avLst>
            <a:gd name="adj1" fmla="val 13800000"/>
            <a:gd name="adj2" fmla="val 16200000"/>
            <a:gd name="adj3" fmla="val 3059"/>
          </a:avLst>
        </a:prstGeom>
        <a:solidFill>
          <a:schemeClr val="accent6">
            <a:shade val="90000"/>
            <a:hueOff val="-128719"/>
            <a:satOff val="-1229"/>
            <a:lumOff val="18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4EAE4-9D46-48EB-80E6-16307E611C11}">
      <dsp:nvSpPr>
        <dsp:cNvPr id="0" name=""/>
        <dsp:cNvSpPr/>
      </dsp:nvSpPr>
      <dsp:spPr>
        <a:xfrm>
          <a:off x="1777400" y="474557"/>
          <a:ext cx="4784510" cy="4784510"/>
        </a:xfrm>
        <a:prstGeom prst="blockArc">
          <a:avLst>
            <a:gd name="adj1" fmla="val 11400000"/>
            <a:gd name="adj2" fmla="val 13800000"/>
            <a:gd name="adj3" fmla="val 3059"/>
          </a:avLst>
        </a:prstGeom>
        <a:solidFill>
          <a:schemeClr val="accent6">
            <a:shade val="90000"/>
            <a:hueOff val="-112630"/>
            <a:satOff val="-1075"/>
            <a:lumOff val="159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FD4DD-9651-4233-923D-D9425946921E}">
      <dsp:nvSpPr>
        <dsp:cNvPr id="0" name=""/>
        <dsp:cNvSpPr/>
      </dsp:nvSpPr>
      <dsp:spPr>
        <a:xfrm>
          <a:off x="1781496" y="450606"/>
          <a:ext cx="4784510" cy="4784510"/>
        </a:xfrm>
        <a:prstGeom prst="blockArc">
          <a:avLst>
            <a:gd name="adj1" fmla="val 8999135"/>
            <a:gd name="adj2" fmla="val 11364539"/>
            <a:gd name="adj3" fmla="val 3059"/>
          </a:avLst>
        </a:prstGeom>
        <a:solidFill>
          <a:schemeClr val="accent6">
            <a:shade val="90000"/>
            <a:hueOff val="-96540"/>
            <a:satOff val="-922"/>
            <a:lumOff val="136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C3C9D-B406-492A-AC3A-8B5BB0874613}">
      <dsp:nvSpPr>
        <dsp:cNvPr id="0" name=""/>
        <dsp:cNvSpPr/>
      </dsp:nvSpPr>
      <dsp:spPr>
        <a:xfrm>
          <a:off x="1799775" y="482830"/>
          <a:ext cx="4784510" cy="4784510"/>
        </a:xfrm>
        <a:prstGeom prst="blockArc">
          <a:avLst>
            <a:gd name="adj1" fmla="val 6634813"/>
            <a:gd name="adj2" fmla="val 9053201"/>
            <a:gd name="adj3" fmla="val 3059"/>
          </a:avLst>
        </a:prstGeom>
        <a:solidFill>
          <a:schemeClr val="accent6">
            <a:shade val="90000"/>
            <a:hueOff val="-80450"/>
            <a:satOff val="-768"/>
            <a:lumOff val="113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A9022-76A3-407D-866D-F219DAE72DB0}">
      <dsp:nvSpPr>
        <dsp:cNvPr id="0" name=""/>
        <dsp:cNvSpPr/>
      </dsp:nvSpPr>
      <dsp:spPr>
        <a:xfrm>
          <a:off x="1777400" y="474557"/>
          <a:ext cx="4784510" cy="4784510"/>
        </a:xfrm>
        <a:prstGeom prst="blockArc">
          <a:avLst>
            <a:gd name="adj1" fmla="val 4200000"/>
            <a:gd name="adj2" fmla="val 6600000"/>
            <a:gd name="adj3" fmla="val 3059"/>
          </a:avLst>
        </a:prstGeom>
        <a:solidFill>
          <a:schemeClr val="accent6">
            <a:shade val="90000"/>
            <a:hueOff val="-64360"/>
            <a:satOff val="-615"/>
            <a:lumOff val="9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D3B4C-5502-4D17-8186-8EC0CCA6173A}">
      <dsp:nvSpPr>
        <dsp:cNvPr id="0" name=""/>
        <dsp:cNvSpPr/>
      </dsp:nvSpPr>
      <dsp:spPr>
        <a:xfrm>
          <a:off x="1772673" y="476283"/>
          <a:ext cx="4784510" cy="4784510"/>
        </a:xfrm>
        <a:prstGeom prst="blockArc">
          <a:avLst>
            <a:gd name="adj1" fmla="val 1757748"/>
            <a:gd name="adj2" fmla="val 4192657"/>
            <a:gd name="adj3" fmla="val 3059"/>
          </a:avLst>
        </a:prstGeom>
        <a:solidFill>
          <a:schemeClr val="accent6">
            <a:shade val="90000"/>
            <a:hueOff val="-48270"/>
            <a:satOff val="-461"/>
            <a:lumOff val="68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BF8B9-FE11-451B-98DF-9F52EA82EB2B}">
      <dsp:nvSpPr>
        <dsp:cNvPr id="0" name=""/>
        <dsp:cNvSpPr/>
      </dsp:nvSpPr>
      <dsp:spPr>
        <a:xfrm>
          <a:off x="1776509" y="469473"/>
          <a:ext cx="4784510" cy="4784510"/>
        </a:xfrm>
        <a:prstGeom prst="blockArc">
          <a:avLst>
            <a:gd name="adj1" fmla="val 21007532"/>
            <a:gd name="adj2" fmla="val 1769155"/>
            <a:gd name="adj3" fmla="val 3059"/>
          </a:avLst>
        </a:prstGeom>
        <a:solidFill>
          <a:schemeClr val="accent6">
            <a:shade val="90000"/>
            <a:hueOff val="-32180"/>
            <a:satOff val="-307"/>
            <a:lumOff val="45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7D377-1C39-4578-88A4-6D343016991D}">
      <dsp:nvSpPr>
        <dsp:cNvPr id="0" name=""/>
        <dsp:cNvSpPr/>
      </dsp:nvSpPr>
      <dsp:spPr>
        <a:xfrm>
          <a:off x="1777400" y="474557"/>
          <a:ext cx="4784510" cy="4784510"/>
        </a:xfrm>
        <a:prstGeom prst="blockArc">
          <a:avLst>
            <a:gd name="adj1" fmla="val 18600000"/>
            <a:gd name="adj2" fmla="val 21000000"/>
            <a:gd name="adj3" fmla="val 3059"/>
          </a:avLst>
        </a:prstGeom>
        <a:solidFill>
          <a:schemeClr val="accent6">
            <a:shade val="90000"/>
            <a:hueOff val="-16090"/>
            <a:satOff val="-154"/>
            <a:lumOff val="22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B5382-7523-4780-A226-36BCBE2D07C7}">
      <dsp:nvSpPr>
        <dsp:cNvPr id="0" name=""/>
        <dsp:cNvSpPr/>
      </dsp:nvSpPr>
      <dsp:spPr>
        <a:xfrm>
          <a:off x="1777400" y="474557"/>
          <a:ext cx="4784510" cy="4784510"/>
        </a:xfrm>
        <a:prstGeom prst="blockArc">
          <a:avLst>
            <a:gd name="adj1" fmla="val 16200000"/>
            <a:gd name="adj2" fmla="val 18600000"/>
            <a:gd name="adj3" fmla="val 305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F00F5-B030-4B79-AF03-31EA4BC90D29}">
      <dsp:nvSpPr>
        <dsp:cNvPr id="0" name=""/>
        <dsp:cNvSpPr/>
      </dsp:nvSpPr>
      <dsp:spPr>
        <a:xfrm>
          <a:off x="3443655" y="2140813"/>
          <a:ext cx="1452000" cy="145200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PERSONA</a:t>
          </a:r>
          <a:endParaRPr lang="es-ES" sz="1600" kern="1200" dirty="0"/>
        </a:p>
      </dsp:txBody>
      <dsp:txXfrm>
        <a:off x="3443655" y="2140813"/>
        <a:ext cx="1452000" cy="1452000"/>
      </dsp:txXfrm>
    </dsp:sp>
    <dsp:sp modelId="{F0BAAA9B-0583-436E-A548-A012D810FB9C}">
      <dsp:nvSpPr>
        <dsp:cNvPr id="0" name=""/>
        <dsp:cNvSpPr/>
      </dsp:nvSpPr>
      <dsp:spPr>
        <a:xfrm>
          <a:off x="3561040" y="-124391"/>
          <a:ext cx="1217230" cy="1271079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Dignidad y derechos</a:t>
          </a:r>
          <a:endParaRPr lang="es-ES" sz="1200" kern="1200" dirty="0"/>
        </a:p>
      </dsp:txBody>
      <dsp:txXfrm>
        <a:off x="3561040" y="-124391"/>
        <a:ext cx="1217230" cy="1271079"/>
      </dsp:txXfrm>
    </dsp:sp>
    <dsp:sp modelId="{E7493283-58A8-4913-A629-2546786119C5}">
      <dsp:nvSpPr>
        <dsp:cNvPr id="0" name=""/>
        <dsp:cNvSpPr/>
      </dsp:nvSpPr>
      <dsp:spPr>
        <a:xfrm>
          <a:off x="5084288" y="468162"/>
          <a:ext cx="1199118" cy="1188212"/>
        </a:xfrm>
        <a:prstGeom prst="ellipse">
          <a:avLst/>
        </a:prstGeom>
        <a:solidFill>
          <a:schemeClr val="accent6">
            <a:shade val="80000"/>
            <a:hueOff val="-16088"/>
            <a:satOff val="252"/>
            <a:lumOff val="2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Cada persona es única</a:t>
          </a:r>
          <a:endParaRPr lang="es-ES" sz="1200" kern="1200" dirty="0"/>
        </a:p>
      </dsp:txBody>
      <dsp:txXfrm>
        <a:off x="5084288" y="468162"/>
        <a:ext cx="1199118" cy="1188212"/>
      </dsp:txXfrm>
    </dsp:sp>
    <dsp:sp modelId="{F6C1CF74-3194-4471-81BB-B4F31F372BE1}">
      <dsp:nvSpPr>
        <dsp:cNvPr id="0" name=""/>
        <dsp:cNvSpPr/>
      </dsp:nvSpPr>
      <dsp:spPr>
        <a:xfrm>
          <a:off x="5835642" y="1825723"/>
          <a:ext cx="1307781" cy="1264066"/>
        </a:xfrm>
        <a:prstGeom prst="ellipse">
          <a:avLst/>
        </a:prstGeom>
        <a:solidFill>
          <a:schemeClr val="accent6">
            <a:shade val="80000"/>
            <a:hueOff val="-32177"/>
            <a:satOff val="504"/>
            <a:lumOff val="5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Biografía = singularidad</a:t>
          </a:r>
          <a:endParaRPr lang="es-ES" sz="1200" kern="1200" dirty="0"/>
        </a:p>
      </dsp:txBody>
      <dsp:txXfrm>
        <a:off x="5835642" y="1825723"/>
        <a:ext cx="1307781" cy="1264066"/>
      </dsp:txXfrm>
    </dsp:sp>
    <dsp:sp modelId="{A3168AAF-63AD-46CB-B372-A190F4DAB610}">
      <dsp:nvSpPr>
        <dsp:cNvPr id="0" name=""/>
        <dsp:cNvSpPr/>
      </dsp:nvSpPr>
      <dsp:spPr>
        <a:xfrm>
          <a:off x="5580641" y="3375851"/>
          <a:ext cx="1277350" cy="1290716"/>
        </a:xfrm>
        <a:prstGeom prst="ellipse">
          <a:avLst/>
        </a:prstGeom>
        <a:solidFill>
          <a:schemeClr val="accent6">
            <a:shade val="80000"/>
            <a:hueOff val="-48265"/>
            <a:satOff val="756"/>
            <a:lumOff val="7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Derecho a tener el control</a:t>
          </a:r>
          <a:endParaRPr lang="es-ES" sz="1200" kern="1200" dirty="0"/>
        </a:p>
      </dsp:txBody>
      <dsp:txXfrm>
        <a:off x="5580641" y="3375851"/>
        <a:ext cx="1277350" cy="1290716"/>
      </dsp:txXfrm>
    </dsp:sp>
    <dsp:sp modelId="{9430A550-BABE-4616-AAA0-F40D6A277B9E}">
      <dsp:nvSpPr>
        <dsp:cNvPr id="0" name=""/>
        <dsp:cNvSpPr/>
      </dsp:nvSpPr>
      <dsp:spPr>
        <a:xfrm>
          <a:off x="4334053" y="4464496"/>
          <a:ext cx="1282574" cy="1231836"/>
        </a:xfrm>
        <a:prstGeom prst="ellipse">
          <a:avLst/>
        </a:prstGeom>
        <a:solidFill>
          <a:schemeClr val="accent6">
            <a:shade val="80000"/>
            <a:hueOff val="-64353"/>
            <a:satOff val="1008"/>
            <a:lumOff val="10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Derecho a ejercer su autonomía al margen de su salud</a:t>
          </a:r>
          <a:endParaRPr lang="es-ES" sz="1200" kern="1200" dirty="0"/>
        </a:p>
      </dsp:txBody>
      <dsp:txXfrm>
        <a:off x="4334053" y="4464496"/>
        <a:ext cx="1282574" cy="1231836"/>
      </dsp:txXfrm>
    </dsp:sp>
    <dsp:sp modelId="{19310EFA-8A9F-42F0-915A-4C23399A6DAB}">
      <dsp:nvSpPr>
        <dsp:cNvPr id="0" name=""/>
        <dsp:cNvSpPr/>
      </dsp:nvSpPr>
      <dsp:spPr>
        <a:xfrm>
          <a:off x="2752794" y="4447196"/>
          <a:ext cx="1222353" cy="1266434"/>
        </a:xfrm>
        <a:prstGeom prst="ellipse">
          <a:avLst/>
        </a:prstGeom>
        <a:solidFill>
          <a:schemeClr val="accent6">
            <a:shade val="80000"/>
            <a:hueOff val="-80442"/>
            <a:satOff val="1260"/>
            <a:lumOff val="1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Fortalezas y capacidades</a:t>
          </a:r>
          <a:endParaRPr lang="es-ES" sz="1200" kern="1200" dirty="0"/>
        </a:p>
      </dsp:txBody>
      <dsp:txXfrm>
        <a:off x="2752794" y="4447196"/>
        <a:ext cx="1222353" cy="1266434"/>
      </dsp:txXfrm>
    </dsp:sp>
    <dsp:sp modelId="{7C096246-841B-4B90-B2D0-B0B76647AA89}">
      <dsp:nvSpPr>
        <dsp:cNvPr id="0" name=""/>
        <dsp:cNvSpPr/>
      </dsp:nvSpPr>
      <dsp:spPr>
        <a:xfrm>
          <a:off x="1519151" y="3425088"/>
          <a:ext cx="1229661" cy="1192237"/>
        </a:xfrm>
        <a:prstGeom prst="ellipse">
          <a:avLst/>
        </a:prstGeom>
        <a:solidFill>
          <a:schemeClr val="accent6">
            <a:shade val="80000"/>
            <a:hueOff val="-96530"/>
            <a:satOff val="1512"/>
            <a:lumOff val="15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Importancia del entorno</a:t>
          </a:r>
          <a:endParaRPr lang="es-ES" sz="1200" kern="1200" dirty="0"/>
        </a:p>
      </dsp:txBody>
      <dsp:txXfrm>
        <a:off x="1519151" y="3425088"/>
        <a:ext cx="1229661" cy="1192237"/>
      </dsp:txXfrm>
    </dsp:sp>
    <dsp:sp modelId="{3044AC46-157A-4AF6-BDC5-386125B48D9F}">
      <dsp:nvSpPr>
        <dsp:cNvPr id="0" name=""/>
        <dsp:cNvSpPr/>
      </dsp:nvSpPr>
      <dsp:spPr>
        <a:xfrm>
          <a:off x="1245000" y="1848780"/>
          <a:ext cx="1209556" cy="1217952"/>
        </a:xfrm>
        <a:prstGeom prst="ellipse">
          <a:avLst/>
        </a:prstGeom>
        <a:solidFill>
          <a:schemeClr val="accent6">
            <a:shade val="80000"/>
            <a:hueOff val="-112618"/>
            <a:satOff val="1764"/>
            <a:lumOff val="18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Personas seres interdependientes</a:t>
          </a:r>
          <a:endParaRPr lang="es-ES" sz="1200" kern="1200" dirty="0"/>
        </a:p>
      </dsp:txBody>
      <dsp:txXfrm>
        <a:off x="1245000" y="1848780"/>
        <a:ext cx="1209556" cy="1217952"/>
      </dsp:txXfrm>
    </dsp:sp>
    <dsp:sp modelId="{782D8D55-84D8-4E9F-9583-74268F736CAD}">
      <dsp:nvSpPr>
        <dsp:cNvPr id="0" name=""/>
        <dsp:cNvSpPr/>
      </dsp:nvSpPr>
      <dsp:spPr>
        <a:xfrm>
          <a:off x="2019125" y="478037"/>
          <a:ext cx="1272675" cy="1168463"/>
        </a:xfrm>
        <a:prstGeom prst="ellipse">
          <a:avLst/>
        </a:prstGeom>
        <a:solidFill>
          <a:schemeClr val="accent6">
            <a:shade val="80000"/>
            <a:hueOff val="-128707"/>
            <a:satOff val="2016"/>
            <a:lumOff val="21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Personas multidimensionales </a:t>
          </a:r>
          <a:endParaRPr lang="es-ES" sz="1200" kern="1200" dirty="0"/>
        </a:p>
      </dsp:txBody>
      <dsp:txXfrm>
        <a:off x="2019125" y="478037"/>
        <a:ext cx="1272675" cy="1168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29136-FAF4-4634-BC37-E778903169E1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7E617-3380-4EA1-980B-3259C6CC07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E617-3380-4EA1-980B-3259C6CC07D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E11280-C70D-47AD-8CC4-54579B227EE8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A711BC-DC5C-4F14-8CAE-09B9ED987E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ydipo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EuvDGtlR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centrolescer.org/actualidad/productos-de-apoyo-casero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265GE0LVl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7zTEHHkX4Y" TargetMode="External"/><Relationship Id="rId4" Type="http://schemas.openxmlformats.org/officeDocument/2006/relationships/hyperlink" Target="https://www.youtube.com/watch?v=X70hYOIYgX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EuvDGtlR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hufRjUNcNc" TargetMode="External"/><Relationship Id="rId5" Type="http://schemas.openxmlformats.org/officeDocument/2006/relationships/hyperlink" Target="https://www.youtube.com/watch?v=xYU7jo6xXoo" TargetMode="External"/><Relationship Id="rId4" Type="http://schemas.openxmlformats.org/officeDocument/2006/relationships/hyperlink" Target="http://www.acpgerontologia.com/documentacion/docACPGERONTOLOGIA7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atydipo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263691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Fomento de la Autonomía personal e independencia en el ámbito de las demencias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5132784"/>
            <a:ext cx="6400800" cy="175260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Caterina Díaz Polo</a:t>
            </a:r>
          </a:p>
          <a:p>
            <a:r>
              <a:rPr lang="es-ES" sz="1800" dirty="0" smtClean="0"/>
              <a:t>Terapeuta ocupacional</a:t>
            </a:r>
          </a:p>
          <a:p>
            <a:r>
              <a:rPr lang="es-ES" sz="1800" dirty="0" smtClean="0"/>
              <a:t>Col. 205</a:t>
            </a:r>
          </a:p>
          <a:p>
            <a:r>
              <a:rPr lang="es-ES" sz="1800" dirty="0" smtClean="0">
                <a:hlinkClick r:id="rId3"/>
              </a:rPr>
              <a:t>katydipo@gmail.com</a:t>
            </a:r>
            <a:endParaRPr lang="es-ES" sz="1800" dirty="0" smtClean="0"/>
          </a:p>
          <a:p>
            <a:endParaRPr lang="es-ES" sz="1800" dirty="0"/>
          </a:p>
        </p:txBody>
      </p:sp>
      <p:pic>
        <p:nvPicPr>
          <p:cNvPr id="4" name="3 Imagen" descr="WhatsApp Image 2020-04-15 at 13.26.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123728" cy="157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252536" y="3501008"/>
            <a:ext cx="921702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Independencia   =  Dependencia</a:t>
            </a:r>
            <a:endParaRPr kumimoji="0" lang="es-ES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427984" y="4005064"/>
            <a:ext cx="216024" cy="2160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 Título"/>
          <p:cNvSpPr txBox="1">
            <a:spLocks/>
          </p:cNvSpPr>
          <p:nvPr/>
        </p:nvSpPr>
        <p:spPr>
          <a:xfrm>
            <a:off x="-324544" y="2420888"/>
            <a:ext cx="921702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Autonomía personal   =  </a:t>
            </a:r>
            <a:r>
              <a:rPr kumimoji="0" lang="es-ES" sz="3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Heteronomía</a:t>
            </a:r>
            <a:endParaRPr kumimoji="0" lang="es-ES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Conector recto"/>
          <p:cNvCxnSpPr/>
          <p:nvPr/>
        </p:nvCxnSpPr>
        <p:spPr>
          <a:xfrm flipH="1">
            <a:off x="4932040" y="2924944"/>
            <a:ext cx="216024" cy="2160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6" name="Picture 2" descr="C:\Users\Katy\AppData\Local\Microsoft\Windows\INetCache\IE\130FCENZ\important-2794684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290581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827584" y="188640"/>
            <a:ext cx="7992888" cy="1224136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¿Cómo fomentar la autonomía e independencia ?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427984" y="4005064"/>
            <a:ext cx="216024" cy="2160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691680" y="1628800"/>
            <a:ext cx="548295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/>
                </a:solidFill>
              </a:rPr>
              <a:t>¿Qué vemos en los usuarios?</a:t>
            </a:r>
            <a:endParaRPr lang="es-ES" sz="3600" dirty="0">
              <a:solidFill>
                <a:schemeClr val="bg2"/>
              </a:solidFill>
            </a:endParaRPr>
          </a:p>
        </p:txBody>
      </p:sp>
      <p:pic>
        <p:nvPicPr>
          <p:cNvPr id="22530" name="Picture 2" descr="C:\Users\Katy\AppData\Local\Microsoft\Windows\INetCache\IE\9FCGV57A\jarron_rey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1762125" cy="1895475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1560" y="4365104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Dificultades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588224" y="4293096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Capacidades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827584" y="188640"/>
            <a:ext cx="7992888" cy="1224136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¿Cómo fomentar la autonomía e independencia ?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195736" y="1988840"/>
            <a:ext cx="4042792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2"/>
                </a:solidFill>
              </a:rPr>
              <a:t>Foco de la intervención</a:t>
            </a:r>
            <a:endParaRPr lang="es-ES" sz="3200" dirty="0">
              <a:solidFill>
                <a:schemeClr val="bg2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1560" y="4293096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Dificultades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588224" y="4293096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Capacidades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627784" y="3284984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283968" y="3284984"/>
            <a:ext cx="18722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475656" y="486916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596336" y="479715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39552" y="5661248"/>
            <a:ext cx="1872208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Heteronomía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Dependencia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732240" y="5661248"/>
            <a:ext cx="1872208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Autonomía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Independencia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Poner y mantener el foco, un requisito para tu sistema de productividad -  Depro Consult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Envejecimiento activo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4" name="Picture 2" descr="Envejecimiento Activo - Innova Asisten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4567148" cy="304953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971600" y="1196752"/>
            <a:ext cx="705678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2"/>
                </a:solidFill>
              </a:rPr>
              <a:t>OMS (1999) “proceso de optimización de las oportunidades de salud, participación y seguridad con el fin de mejorar la calidad de vida a medida que las personas envejecen” 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5877272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Físico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1800" y="5877272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Mental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32040" y="5877272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Funcional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092280" y="5877272"/>
            <a:ext cx="187220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Envejecimiento activo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95736" y="980728"/>
            <a:ext cx="4042792" cy="1143000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2"/>
                </a:solidFill>
              </a:rPr>
              <a:t>¿Cómo promoverlo?</a:t>
            </a:r>
            <a:endParaRPr lang="es-ES" sz="2400" dirty="0">
              <a:solidFill>
                <a:schemeClr val="bg2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1988840"/>
          <a:ext cx="60131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Picture 4" descr="Envejecimiento activo – San Martín de Valdeiglesi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2882" y="2852936"/>
            <a:ext cx="2681118" cy="21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Envejecimiento activo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95736" y="980728"/>
            <a:ext cx="4042792" cy="1143000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2"/>
                </a:solidFill>
              </a:rPr>
              <a:t>En resumen…</a:t>
            </a:r>
            <a:endParaRPr lang="es-ES" sz="2400" dirty="0">
              <a:solidFill>
                <a:schemeClr val="bg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2132856"/>
            <a:ext cx="8208912" cy="21698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 Perspectiva multidimensional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Atención sanitaria, social, económica, y cultural.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Mejorar la calidad de vida de las personas adultas mayores, proporcionando apoyo, protección, seguridad y cuidados, y creando solidaridad intergeneracional.</a:t>
            </a:r>
          </a:p>
        </p:txBody>
      </p:sp>
      <p:pic>
        <p:nvPicPr>
          <p:cNvPr id="50178" name="Picture 2" descr="Junta de Andalucía - Plataforma de envejecimiento saludable 'En buena edad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25144"/>
            <a:ext cx="6364288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4. AICP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755576" y="3212976"/>
            <a:ext cx="548295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/>
                </a:solidFill>
              </a:rPr>
              <a:t>¿Qué es la AICP?</a:t>
            </a:r>
            <a:endParaRPr lang="es-ES" sz="3600" dirty="0">
              <a:solidFill>
                <a:schemeClr val="bg2"/>
              </a:solidFill>
            </a:endParaRPr>
          </a:p>
        </p:txBody>
      </p:sp>
      <p:pic>
        <p:nvPicPr>
          <p:cNvPr id="23555" name="Picture 3" descr="C:\Users\Katy\AppData\Local\Microsoft\Windows\INetCache\IE\9FCGV57A\42360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291913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 descr="aicp.PNG"/>
          <p:cNvPicPr>
            <a:picLocks noChangeAspect="1"/>
          </p:cNvPicPr>
          <p:nvPr/>
        </p:nvPicPr>
        <p:blipFill>
          <a:blip r:embed="rId3" cstate="print"/>
          <a:srcRect r="1134"/>
          <a:stretch>
            <a:fillRect/>
          </a:stretch>
        </p:blipFill>
        <p:spPr>
          <a:xfrm>
            <a:off x="1763688" y="1268760"/>
            <a:ext cx="6264696" cy="477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548295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/>
                </a:solidFill>
              </a:rPr>
              <a:t>El origen</a:t>
            </a:r>
            <a:endParaRPr lang="es-ES" sz="3600" dirty="0">
              <a:solidFill>
                <a:schemeClr val="bg2"/>
              </a:solidFill>
            </a:endParaRPr>
          </a:p>
        </p:txBody>
      </p:sp>
      <p:sp>
        <p:nvSpPr>
          <p:cNvPr id="24578" name="AutoShape 2" descr="Resultado de imagen de tom kitwood necesida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2492896"/>
            <a:ext cx="792088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 Carl Rogers: “Terapia centrada en el cliente”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Kitwood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AICP en personas con demencia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 Demencia: Lesión neurológica más desajuste en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Necesidades Universales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660232" y="630932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Kitwood</a:t>
            </a:r>
            <a:r>
              <a:rPr lang="es-ES" dirty="0" smtClean="0"/>
              <a:t>, 1997</a:t>
            </a:r>
            <a:endParaRPr lang="es-ES" dirty="0"/>
          </a:p>
        </p:txBody>
      </p:sp>
      <p:sp>
        <p:nvSpPr>
          <p:cNvPr id="51202" name="AutoShape 2" descr="Person Centred Dementia Care: Are you serious?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0688"/>
            <a:ext cx="2270386" cy="24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/>
        </p:nvGraphicFramePr>
        <p:xfrm>
          <a:off x="2267744" y="4033912"/>
          <a:ext cx="4416152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7" name="6 Diagrama"/>
          <p:cNvGraphicFramePr/>
          <p:nvPr/>
        </p:nvGraphicFramePr>
        <p:xfrm>
          <a:off x="395536" y="1052736"/>
          <a:ext cx="838842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6732240" y="6309320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Rodríguez, 2017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532440" cy="410445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s-ES" sz="2000" dirty="0" smtClean="0">
                <a:solidFill>
                  <a:schemeClr val="bg2"/>
                </a:solidFill>
              </a:rPr>
              <a:t>1. Conceptos: Autonomía personal e independencia</a:t>
            </a:r>
            <a:br>
              <a:rPr lang="es-ES" sz="2000" dirty="0" smtClean="0">
                <a:solidFill>
                  <a:schemeClr val="bg2"/>
                </a:solidFill>
              </a:rPr>
            </a:br>
            <a:r>
              <a:rPr lang="es-ES" sz="2000" dirty="0" smtClean="0">
                <a:solidFill>
                  <a:schemeClr val="bg2"/>
                </a:solidFill>
              </a:rPr>
              <a:t>2. ¿Cómo fomentar la autonomía?</a:t>
            </a:r>
            <a:br>
              <a:rPr lang="es-ES" sz="2000" dirty="0" smtClean="0">
                <a:solidFill>
                  <a:schemeClr val="bg2"/>
                </a:solidFill>
              </a:rPr>
            </a:br>
            <a:r>
              <a:rPr lang="es-ES" sz="2000" dirty="0" smtClean="0">
                <a:solidFill>
                  <a:schemeClr val="bg2"/>
                </a:solidFill>
              </a:rPr>
              <a:t>3. Envejecimiento activo</a:t>
            </a:r>
            <a:br>
              <a:rPr lang="es-ES" sz="2000" dirty="0" smtClean="0">
                <a:solidFill>
                  <a:schemeClr val="bg2"/>
                </a:solidFill>
              </a:rPr>
            </a:br>
            <a:r>
              <a:rPr lang="es-ES" sz="2000" dirty="0" smtClean="0">
                <a:solidFill>
                  <a:schemeClr val="bg2"/>
                </a:solidFill>
              </a:rPr>
              <a:t>4. AICP</a:t>
            </a:r>
            <a:r>
              <a:rPr lang="es-ES" sz="2000" dirty="0" smtClean="0">
                <a:solidFill>
                  <a:schemeClr val="bg2"/>
                </a:solidFill>
              </a:rPr>
              <a:t/>
            </a:r>
            <a:br>
              <a:rPr lang="es-ES" sz="2000" dirty="0" smtClean="0">
                <a:solidFill>
                  <a:schemeClr val="bg2"/>
                </a:solidFill>
              </a:rPr>
            </a:br>
            <a:r>
              <a:rPr lang="es-ES" sz="2000" dirty="0" smtClean="0">
                <a:solidFill>
                  <a:schemeClr val="bg2"/>
                </a:solidFill>
              </a:rPr>
              <a:t>5. AICP en demencias</a:t>
            </a:r>
            <a:br>
              <a:rPr lang="es-ES" sz="2000" dirty="0" smtClean="0">
                <a:solidFill>
                  <a:schemeClr val="bg2"/>
                </a:solidFill>
              </a:rPr>
            </a:br>
            <a:r>
              <a:rPr lang="es-ES" sz="2000" dirty="0" smtClean="0">
                <a:solidFill>
                  <a:schemeClr val="bg2"/>
                </a:solidFill>
              </a:rPr>
              <a:t>6. Fomento de la independencia</a:t>
            </a:r>
            <a:r>
              <a:rPr lang="es-ES" sz="1800" dirty="0" smtClean="0">
                <a:solidFill>
                  <a:schemeClr val="bg2"/>
                </a:solidFill>
              </a:rPr>
              <a:t/>
            </a:r>
            <a:br>
              <a:rPr lang="es-ES" sz="1800" dirty="0" smtClean="0">
                <a:solidFill>
                  <a:schemeClr val="bg2"/>
                </a:solidFill>
              </a:rPr>
            </a:br>
            <a:r>
              <a:rPr lang="es-ES" sz="1800" dirty="0" smtClean="0">
                <a:solidFill>
                  <a:schemeClr val="bg2"/>
                </a:solidFill>
              </a:rPr>
              <a:t> </a:t>
            </a:r>
            <a:r>
              <a:rPr lang="es-ES" sz="1800" dirty="0" smtClean="0">
                <a:solidFill>
                  <a:schemeClr val="bg2"/>
                </a:solidFill>
              </a:rPr>
              <a:t/>
            </a:r>
            <a:br>
              <a:rPr lang="es-ES" sz="1800" dirty="0" smtClean="0">
                <a:solidFill>
                  <a:schemeClr val="bg2"/>
                </a:solidFill>
              </a:rPr>
            </a:br>
            <a:endParaRPr lang="es-ES" sz="1800" dirty="0">
              <a:solidFill>
                <a:schemeClr val="bg2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CONTENIDOS: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Aqui Estas. Niza Abuelo Mantener Lupa En La Mano Derecha Y Mirando A Través  De él, Mientras Que De Pie Aislado En Fondo Blanco. Fotos, Retratos,  Imágenes Y Fotografía De Archivo Lib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548" y="4293096"/>
            <a:ext cx="287746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548295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/>
                </a:solidFill>
              </a:rPr>
              <a:t>Es…</a:t>
            </a:r>
            <a:endParaRPr lang="es-ES" sz="3600" dirty="0">
              <a:solidFill>
                <a:schemeClr val="bg2"/>
              </a:solidFill>
            </a:endParaRPr>
          </a:p>
        </p:txBody>
      </p:sp>
      <p:sp>
        <p:nvSpPr>
          <p:cNvPr id="24578" name="AutoShape 2" descr="Resultado de imagen de tom kitwood necesida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2492896"/>
            <a:ext cx="7920880" cy="33753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Capacidad </a:t>
            </a:r>
            <a:r>
              <a:rPr lang="es-ES" dirty="0">
                <a:solidFill>
                  <a:schemeClr val="bg2"/>
                </a:solidFill>
              </a:rPr>
              <a:t>de la persona para </a:t>
            </a:r>
            <a:r>
              <a:rPr lang="es-ES" dirty="0" smtClean="0">
                <a:solidFill>
                  <a:schemeClr val="bg2"/>
                </a:solidFill>
              </a:rPr>
              <a:t>decidir.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La </a:t>
            </a:r>
            <a:r>
              <a:rPr lang="es-ES" dirty="0">
                <a:solidFill>
                  <a:schemeClr val="bg2"/>
                </a:solidFill>
              </a:rPr>
              <a:t>persona </a:t>
            </a:r>
            <a:r>
              <a:rPr lang="es-ES" dirty="0" smtClean="0">
                <a:solidFill>
                  <a:schemeClr val="bg2"/>
                </a:solidFill>
              </a:rPr>
              <a:t>como </a:t>
            </a:r>
            <a:r>
              <a:rPr lang="es-ES" dirty="0">
                <a:solidFill>
                  <a:schemeClr val="bg2"/>
                </a:solidFill>
              </a:rPr>
              <a:t>centro de todo el proceso </a:t>
            </a:r>
            <a:r>
              <a:rPr lang="es-ES" dirty="0" smtClean="0">
                <a:solidFill>
                  <a:schemeClr val="bg2"/>
                </a:solidFill>
              </a:rPr>
              <a:t>asistencial.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Defiende </a:t>
            </a:r>
            <a:r>
              <a:rPr lang="es-ES" dirty="0">
                <a:solidFill>
                  <a:schemeClr val="bg2"/>
                </a:solidFill>
              </a:rPr>
              <a:t>la personalización, la participación y el respeto de la autonomía de la persona </a:t>
            </a:r>
            <a:endParaRPr lang="es-ES" dirty="0" smtClean="0">
              <a:solidFill>
                <a:schemeClr val="bg2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Conocer </a:t>
            </a:r>
            <a:r>
              <a:rPr lang="es-ES" dirty="0">
                <a:solidFill>
                  <a:schemeClr val="bg2"/>
                </a:solidFill>
              </a:rPr>
              <a:t>realmente a la persona, desde el punto de vista </a:t>
            </a:r>
            <a:r>
              <a:rPr lang="es-ES" dirty="0" smtClean="0">
                <a:solidFill>
                  <a:schemeClr val="bg2"/>
                </a:solidFill>
              </a:rPr>
              <a:t>humano (es </a:t>
            </a:r>
            <a:r>
              <a:rPr lang="es-ES" dirty="0">
                <a:solidFill>
                  <a:schemeClr val="bg2"/>
                </a:solidFill>
              </a:rPr>
              <a:t>mucho más que una valoración neuropsicológica o </a:t>
            </a:r>
            <a:r>
              <a:rPr lang="es-ES" dirty="0" smtClean="0">
                <a:solidFill>
                  <a:schemeClr val="bg2"/>
                </a:solidFill>
              </a:rPr>
              <a:t>funcional)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 Conocer </a:t>
            </a:r>
            <a:r>
              <a:rPr lang="es-ES" dirty="0">
                <a:solidFill>
                  <a:schemeClr val="bg2"/>
                </a:solidFill>
              </a:rPr>
              <a:t>su proyecto de vida, sus sueños, sus temores y cómo quieren realmente vivir su vida.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012160" y="6309320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(OMS 1991; Nevado 2013)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 en demencias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70708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/>
                </a:solidFill>
              </a:rPr>
              <a:t>¿Es posible hablar de AICP en el cuidado de mayores con demencia?</a:t>
            </a:r>
            <a:endParaRPr lang="es-ES" sz="3600" dirty="0">
              <a:solidFill>
                <a:schemeClr val="bg2"/>
              </a:solidFill>
            </a:endParaRPr>
          </a:p>
        </p:txBody>
      </p:sp>
      <p:pic>
        <p:nvPicPr>
          <p:cNvPr id="17410" name="Picture 2" descr="Demencia: ¿Qué es? Causas, síntomas, tipos y tratamiento | Blog Ae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5312321" cy="2018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 en demencias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deme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365104"/>
            <a:ext cx="6799857" cy="2260822"/>
          </a:xfrm>
          <a:prstGeom prst="rect">
            <a:avLst/>
          </a:prstGeom>
        </p:spPr>
      </p:pic>
      <p:pic>
        <p:nvPicPr>
          <p:cNvPr id="6" name="5 Imagen" descr="autonomía.PNG"/>
          <p:cNvPicPr>
            <a:picLocks noChangeAspect="1"/>
          </p:cNvPicPr>
          <p:nvPr/>
        </p:nvPicPr>
        <p:blipFill>
          <a:blip r:embed="rId4" cstate="print"/>
          <a:srcRect l="3802" t="50000" r="3802" b="3990"/>
          <a:stretch>
            <a:fillRect/>
          </a:stretch>
        </p:blipFill>
        <p:spPr>
          <a:xfrm>
            <a:off x="1403648" y="1556792"/>
            <a:ext cx="6768752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755576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 en demencias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84776" cy="1143000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bg2"/>
                </a:solidFill>
              </a:rPr>
              <a:t>Es posible y necesario</a:t>
            </a:r>
            <a:endParaRPr lang="es-ES" sz="2000" dirty="0">
              <a:solidFill>
                <a:schemeClr val="bg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35696" y="2348880"/>
            <a:ext cx="5688632" cy="88235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Fomento del cumplimiento de derechos y voluntades de la persona con demencia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283968" y="1628800"/>
            <a:ext cx="360040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La Fiscalía denuncia por homicidio imprudente al responsable médico de una  residencia de ancianos - Confileg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17032"/>
            <a:ext cx="4270276" cy="2588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AICP en demencias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323528" y="1700808"/>
            <a:ext cx="548295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/>
                </a:solidFill>
              </a:rPr>
              <a:t>Herramientas</a:t>
            </a:r>
            <a:endParaRPr lang="es-ES" sz="3600" dirty="0">
              <a:solidFill>
                <a:schemeClr val="bg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3356992"/>
            <a:ext cx="3024336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Historia de vida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Decálogo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Listado de intereses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2"/>
                </a:solidFill>
              </a:rPr>
              <a:t>Actividades significativas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419872" y="5301208"/>
            <a:ext cx="5482952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Ejemplo:</a:t>
            </a:r>
          </a:p>
          <a:p>
            <a:pPr algn="ctr">
              <a:spcBef>
                <a:spcPct val="0"/>
              </a:spcBef>
            </a:pPr>
            <a:r>
              <a:rPr lang="es-ES" b="1" u="sng" dirty="0">
                <a:hlinkClick r:id="rId3"/>
              </a:rPr>
              <a:t>https://www.youtube.com/watch?v=elEuvDGtlRE</a:t>
            </a:r>
            <a:endParaRPr lang="es-E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>
              <a:ln w="6350">
                <a:noFill/>
              </a:ln>
              <a:solidFill>
                <a:schemeClr val="bg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 descr="contr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692696"/>
            <a:ext cx="3111941" cy="34956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971600" y="2204864"/>
            <a:ext cx="6984776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/>
                </a:solidFill>
              </a:rPr>
              <a:t>¿Cómo podemos fomentar la independencia de los mayores con demencia?</a:t>
            </a:r>
            <a:endParaRPr lang="es-ES" sz="3600" dirty="0">
              <a:solidFill>
                <a:schemeClr val="bg2"/>
              </a:solidFill>
            </a:endParaRPr>
          </a:p>
        </p:txBody>
      </p:sp>
      <p:pic>
        <p:nvPicPr>
          <p:cNvPr id="33794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1944216" cy="204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971600" y="2852936"/>
            <a:ext cx="69847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 Promover capacidades preservadas y fortalezas</a:t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Productos de apoyo</a:t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Adaptación del entorno</a:t>
            </a:r>
            <a:endParaRPr lang="es-E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971600" y="1772816"/>
            <a:ext cx="69847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 Promover capacidades preservadas y fortalezas</a:t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s-E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2924944"/>
            <a:ext cx="4572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2"/>
                </a:solidFill>
              </a:rPr>
              <a:t>Observar a la persona mayor para conocer todo lo que puede hacer por sí misma. 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15616" y="3861048"/>
            <a:ext cx="4572000" cy="92333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2"/>
                </a:solidFill>
              </a:rPr>
              <a:t>No hacer nada por la persona mayor que ésta pueda hacer por sí misma y ayudarla sólo en lo necesario</a:t>
            </a:r>
            <a:r>
              <a:rPr lang="es-ES" b="1" dirty="0" smtClean="0">
                <a:solidFill>
                  <a:schemeClr val="bg2"/>
                </a:solidFill>
              </a:rPr>
              <a:t>.</a:t>
            </a:r>
            <a:r>
              <a:rPr lang="es-ES" b="1" dirty="0">
                <a:solidFill>
                  <a:schemeClr val="bg2"/>
                </a:solidFill>
              </a:rPr>
              <a:t> 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3768" y="5085184"/>
            <a:ext cx="4572000" cy="92333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2"/>
                </a:solidFill>
              </a:rPr>
              <a:t>Si se conoce que puede realizar alguna tarea sin ayuda es útil recordárselo y animarle a repetirlo.</a:t>
            </a:r>
            <a:r>
              <a:rPr lang="es-ES" dirty="0">
                <a:solidFill>
                  <a:schemeClr val="bg2"/>
                </a:solidFill>
              </a:rPr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211960" y="6211669"/>
            <a:ext cx="439248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2"/>
                </a:solidFill>
              </a:rPr>
              <a:t>Dividir la actividad en tareas</a:t>
            </a:r>
            <a:r>
              <a:rPr lang="es-ES" b="1" dirty="0">
                <a:solidFill>
                  <a:schemeClr val="bg2"/>
                </a:solidFill>
              </a:rPr>
              <a:t> </a:t>
            </a:r>
            <a:r>
              <a:rPr lang="es-ES" b="1" dirty="0" smtClean="0">
                <a:solidFill>
                  <a:schemeClr val="bg2"/>
                </a:solidFill>
              </a:rPr>
              <a:t>y preparar la situación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0" y="1628800"/>
            <a:ext cx="69847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Productos de apoyo</a:t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s-E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43608" y="2276872"/>
            <a:ext cx="295232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2"/>
                </a:solidFill>
              </a:rPr>
              <a:t>Identificar necesidades</a:t>
            </a:r>
            <a:r>
              <a:rPr lang="es-ES" b="1" dirty="0">
                <a:solidFill>
                  <a:schemeClr val="bg2"/>
                </a:solidFill>
              </a:rPr>
              <a:t> 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44008" y="2276872"/>
            <a:ext cx="295232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2"/>
                </a:solidFill>
              </a:rPr>
              <a:t>Creatividad e inventiva</a:t>
            </a:r>
            <a:r>
              <a:rPr lang="es-ES" b="1" dirty="0">
                <a:solidFill>
                  <a:schemeClr val="bg2"/>
                </a:solidFill>
              </a:rPr>
              <a:t> 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3074" name="Picture 2" descr="https://www.centrolescer.org/wp-content/uploads/2020/04/productos-de-apoyo-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131840" cy="1639218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4283968" y="6093296"/>
            <a:ext cx="457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hlinkClick r:id="rId4"/>
              </a:rPr>
              <a:t>https://www.centrolescer.org/actualidad/productos-de-apoyo-caseros/</a:t>
            </a:r>
            <a:endParaRPr lang="es-ES" sz="1100" dirty="0" smtClean="0"/>
          </a:p>
        </p:txBody>
      </p:sp>
      <p:pic>
        <p:nvPicPr>
          <p:cNvPr id="3076" name="Picture 4" descr="sujeción palmar 2"/>
          <p:cNvPicPr>
            <a:picLocks noChangeAspect="1" noChangeArrowheads="1"/>
          </p:cNvPicPr>
          <p:nvPr/>
        </p:nvPicPr>
        <p:blipFill>
          <a:blip r:embed="rId5" cstate="print"/>
          <a:srcRect t="13440" r="21881" b="22721"/>
          <a:stretch>
            <a:fillRect/>
          </a:stretch>
        </p:blipFill>
        <p:spPr bwMode="auto">
          <a:xfrm>
            <a:off x="179512" y="4941168"/>
            <a:ext cx="2232248" cy="1368152"/>
          </a:xfrm>
          <a:prstGeom prst="rect">
            <a:avLst/>
          </a:prstGeom>
          <a:noFill/>
        </p:spPr>
      </p:pic>
      <p:pic>
        <p:nvPicPr>
          <p:cNvPr id="3078" name="Picture 6" descr="pasta-en-agujero"/>
          <p:cNvPicPr>
            <a:picLocks noChangeAspect="1" noChangeArrowheads="1"/>
          </p:cNvPicPr>
          <p:nvPr/>
        </p:nvPicPr>
        <p:blipFill>
          <a:blip r:embed="rId6" cstate="print"/>
          <a:srcRect r="26921" b="16001"/>
          <a:stretch>
            <a:fillRect/>
          </a:stretch>
        </p:blipFill>
        <p:spPr bwMode="auto">
          <a:xfrm>
            <a:off x="3707904" y="3501008"/>
            <a:ext cx="1754115" cy="1512168"/>
          </a:xfrm>
          <a:prstGeom prst="rect">
            <a:avLst/>
          </a:prstGeom>
          <a:noFill/>
        </p:spPr>
      </p:pic>
      <p:pic>
        <p:nvPicPr>
          <p:cNvPr id="3080" name="Picture 8" descr="Resultado de imagen de productos de apoyo caseros"/>
          <p:cNvPicPr>
            <a:picLocks noChangeAspect="1" noChangeArrowheads="1"/>
          </p:cNvPicPr>
          <p:nvPr/>
        </p:nvPicPr>
        <p:blipFill>
          <a:blip r:embed="rId7" cstate="print"/>
          <a:srcRect l="8121" t="8148" r="17314" b="18477"/>
          <a:stretch>
            <a:fillRect/>
          </a:stretch>
        </p:blipFill>
        <p:spPr bwMode="auto">
          <a:xfrm>
            <a:off x="5652120" y="3501008"/>
            <a:ext cx="2314075" cy="1512168"/>
          </a:xfrm>
          <a:prstGeom prst="rect">
            <a:avLst/>
          </a:prstGeom>
          <a:noFill/>
        </p:spPr>
      </p:pic>
      <p:sp>
        <p:nvSpPr>
          <p:cNvPr id="3082" name="AutoShape 10" descr="Resultado de imagen de productos de apoyo cas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4" name="Picture 12" descr="Resultado de imagen de productos de apoyo caser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869160"/>
            <a:ext cx="1538883" cy="1592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0" y="1628800"/>
            <a:ext cx="69847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Adaptación del entorno</a:t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s-E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82" name="AutoShape 10" descr="Resultado de imagen de productos de apoyo cas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11560" y="2420888"/>
            <a:ext cx="8208912" cy="221599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Modificaciones que se pueden realizar en el ambiente que rodea a la persona mayor y que facilitan que pueda realizar las actividades cotidianas de una manera más </a:t>
            </a:r>
            <a:r>
              <a:rPr lang="es-ES" sz="2000" b="1" dirty="0" smtClean="0">
                <a:solidFill>
                  <a:schemeClr val="bg2"/>
                </a:solidFill>
              </a:rPr>
              <a:t>segura, sencilla e independiente</a:t>
            </a:r>
            <a:r>
              <a:rPr lang="es-ES" dirty="0" smtClean="0">
                <a:solidFill>
                  <a:schemeClr val="bg2"/>
                </a:solidFill>
              </a:rPr>
              <a:t>. Cuando se habla de adaptación del entorno físico y social lo más relevante es facilitar el día a día al enfermo y a sus familiares y cuidadores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39938" name="Picture 2" descr="http://www.hogaresaccesibles.org/images/casad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97152"/>
            <a:ext cx="3890020" cy="189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132856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¿Qué se entiende por autonomía personal?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Katy\AppData\Local\Microsoft\Windows\INetCache\IE\Z7K7ELB1\question-mark-2314125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520280" cy="2520280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0" y="1628800"/>
            <a:ext cx="69847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3.1. Adaptación del entorno físico</a:t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s-E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82" name="AutoShape 10" descr="Resultado de imagen de productos de apoyo cas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2204864"/>
            <a:ext cx="6318448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Modificaciones generales y otras específicas en función de las capacidades y limitaciones de cada persona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8914" name="AutoShape 2" descr="Resultado de imagen de adaptación del entorno fís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entorno fís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84984"/>
            <a:ext cx="3824882" cy="3401739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076056" y="3933056"/>
            <a:ext cx="3888432" cy="1224136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¿Cómo podemos hacer un entorno accesible?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0" y="1628800"/>
            <a:ext cx="69847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1. Adaptación del entorno físico</a:t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s-E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82" name="AutoShape 10" descr="Resultado de imagen de productos de apoyo cas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195736" y="2420888"/>
            <a:ext cx="186781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ILUMINACIÓN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52120" y="4077072"/>
            <a:ext cx="114326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COCINA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23928" y="3284984"/>
            <a:ext cx="134203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ASIENTOS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35896" y="4581128"/>
            <a:ext cx="126829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MUEBLES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259632" y="5301208"/>
            <a:ext cx="124104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PUERTAS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99592" y="3933056"/>
            <a:ext cx="107112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SUELOS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7544" y="2852936"/>
            <a:ext cx="100059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SALÓN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28184" y="2348880"/>
            <a:ext cx="231185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CUARTO DE BAÑO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99992" y="5373216"/>
            <a:ext cx="172996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DORMITORIO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48264" y="3284984"/>
            <a:ext cx="152798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ESCALERAS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1800" y="5949280"/>
            <a:ext cx="128913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PASILLOS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732240" y="5517232"/>
            <a:ext cx="208823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VENTANAS, TERRAZAS Y BALCONES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0" y="1628800"/>
            <a:ext cx="698477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s-E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s-E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82" name="AutoShape 10" descr="Resultado de imagen de productos de apoyo cas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1185719"/>
            <a:ext cx="8568952" cy="50783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1.ILUMINACI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N: Evitar luces deslumbrantes y directas. Buena iluminaci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interruptores accesibles y cercanos a las puertas.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SUELOS: Evitar suelos resbaladizos, irregulares, encerados o mojados, alfombras, cables sueltos, obst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culos por el suelo. Tiras adhesivas antideslizantes.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PUERTAS: Evitar puertas giratorias o correderas. Tiradores accesibles.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MUEBLES: estables, sin obstaculizar el paso y en el mismo sitio.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ASIENTOS: graduados en altura, profundidad y ancho.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COCINA. Solo a mano aquellos utensilios que se utilicen con regularidad.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cambiarlos de sitio.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Ayudas visuales. Preferible cocina el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ctrica y calentador que regule la temperatura del agua m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bien baja.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DORMITORIO. Graduaci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la altura de la cama, colch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firme. Evitar posibles deslizamientos de la cama.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700808"/>
            <a:ext cx="8496944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CUARTO DE BA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 Próximo al dormitorio. Color claro. Asideros, sujetos firmemente a la pared o suelo. Espacios amplios evitando cajoneras debajo de los lavabos. Inodoro a una altura adecuada. Grifos autom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ticos, cambiar ba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era por ducha. Suelo seco y  antideslizante. Utilizar un asiento de ba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era o ducha si fuera necesario.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Precauci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con aparatos el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ctricos, evitar posibles quemaduras.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SAL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N: Las l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mparas deben estar fijas en las paredes sin cables ni alfombras por el suelo. Mobiliario sin aristas y que no sea de cristal.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PASILLOS: Libre de obst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culos.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ESCALERAS: Buena iluminaci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 Interruptores de un color que contraste con la pared. Utilizar cintas antideslizantes y pasamanos a ambos lados.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TERRAZAS, BALCONES Y VENTANAS: eliminaci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pestillos o cambio por alguno no manipulable. Evitar obst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culos en las ventanas que les lleven a confusi</a:t>
            </a:r>
            <a:r>
              <a:rPr lang="es-ES" dirty="0" smtClean="0">
                <a:solidFill>
                  <a:schemeClr val="bg2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con puertas</a:t>
            </a:r>
            <a:r>
              <a:rPr lang="es-E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Fomentando la independencia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2" name="AutoShape 10" descr="Resultado de imagen de productos de apoyo cas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342900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Cortometraje Contigo: Tratando bien a Personas Mayores Dependientes – </a:t>
            </a:r>
            <a:r>
              <a:rPr lang="es-ES" dirty="0" err="1" smtClean="0">
                <a:hlinkClick r:id="rId3"/>
              </a:rPr>
              <a:t>YouTube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7544" y="332656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7. Para seguir formándonos…</a:t>
            </a:r>
            <a:endParaRPr kumimoji="0" lang="es-ES" sz="2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3528" y="1556792"/>
            <a:ext cx="6318448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 smtClean="0">
                <a:solidFill>
                  <a:schemeClr val="bg2"/>
                </a:solidFill>
              </a:rPr>
              <a:t>Visualización del corto “Contigo”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 smtClean="0">
                <a:solidFill>
                  <a:schemeClr val="bg2"/>
                </a:solidFill>
              </a:rPr>
              <a:t>Identificación de conductas y situaciones donde se observa un cuidado en pro de la independencia y autonomía de la persona dependiente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36867" name="Picture 3" descr="C:\Users\Katy\AppData\Local\Microsoft\Windows\INetCache\IE\Z7K7ELB1\icon_reflection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2398895" cy="792088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395536" y="4365104"/>
            <a:ext cx="7344816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4. AICP. Elabora tu decálogo de vida incluyendo los 10 aspectos más importantes para ti. Aquellos que, el día de mañana quieres que alguien te recuerde, o te ayude a seguir cumpliendo si tú no puedes hacerlo.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2" name="AutoShape 10" descr="Resultado de imagen de productos de apoyo cas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7544" y="332656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7. Para seguir formándonos…</a:t>
            </a:r>
            <a:endParaRPr kumimoji="0" lang="es-ES" sz="2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7" name="Picture 3" descr="C:\Users\Katy\AppData\Local\Microsoft\Windows\INetCache\IE\Z7K7ELB1\icon_reflection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398895" cy="792088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323528" y="1556793"/>
            <a:ext cx="7344816" cy="21698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5. La importancia de la Historia de vida: Visualiza el siguiente vídeo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  <a:hlinkClick r:id="rId4"/>
              </a:rPr>
              <a:t>https://www.youtube.com/watch?v=X70hYOIYgXI</a:t>
            </a:r>
            <a:endParaRPr lang="es-ES" dirty="0" smtClean="0">
              <a:solidFill>
                <a:schemeClr val="bg2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endParaRPr lang="es-ES" dirty="0" smtClean="0">
              <a:solidFill>
                <a:schemeClr val="bg2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¿Qué reflexiones te han surgido tras el vídeo?</a:t>
            </a:r>
          </a:p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¿Cómo crees que influye la historia de vida en las personas mayores?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55576" y="3933056"/>
            <a:ext cx="7344816" cy="13388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6. Escuchar para conocer.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  <a:hlinkClick r:id="rId5"/>
              </a:rPr>
              <a:t>https://www.youtube.com/watch?v=z7zTEHHkX4Y</a:t>
            </a:r>
            <a:endParaRPr lang="es-ES" dirty="0" smtClean="0">
              <a:solidFill>
                <a:schemeClr val="bg2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s-ES" dirty="0" smtClean="0">
                <a:solidFill>
                  <a:schemeClr val="bg2"/>
                </a:solidFill>
              </a:rPr>
              <a:t>Disfrútalo!!!!</a:t>
            </a:r>
            <a:endParaRPr lang="es-E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3568" y="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8. Material complementario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1844824"/>
            <a:ext cx="7632848" cy="369331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AICP en demencias 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https://www.youtube.com/watch?v=elEuvDGtlRE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Documentación AICP en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gerontología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http://www.acpgerontologia.com/documentacion/docACPGERONTOLOGIA7.pdf</a:t>
            </a:r>
            <a:endParaRPr lang="es-ES" b="1" dirty="0" smtClean="0">
              <a:solidFill>
                <a:schemeClr val="bg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schemeClr val="bg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Fomento de la independencia en ABVD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https://www.youtube.com/watch?v=xYU7jo6xXoo</a:t>
            </a:r>
            <a:endParaRPr lang="es-ES" b="1" dirty="0" smtClean="0">
              <a:solidFill>
                <a:schemeClr val="bg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https://www.youtube.com/watch?v=zhufRjUNcNc</a:t>
            </a:r>
            <a:endParaRPr lang="es-ES" b="1" dirty="0" smtClean="0">
              <a:solidFill>
                <a:schemeClr val="bg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schemeClr val="bg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6f/eb/ab/6febabc4c4a072b21a4a37e039019d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352925" cy="4352926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88640"/>
            <a:ext cx="7992888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 tú, ¿Cómo quieres cuidar?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Fomento de la Autonomía personal e independencia en el ámbito de las demencias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5105400"/>
            <a:ext cx="6400800" cy="175260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Caterina Díaz Polo</a:t>
            </a:r>
          </a:p>
          <a:p>
            <a:r>
              <a:rPr lang="es-ES" sz="1800" dirty="0" smtClean="0"/>
              <a:t>Terapeuta ocupacional</a:t>
            </a:r>
          </a:p>
          <a:p>
            <a:r>
              <a:rPr lang="es-ES" sz="1800" dirty="0" smtClean="0"/>
              <a:t>Col. 205</a:t>
            </a:r>
          </a:p>
          <a:p>
            <a:r>
              <a:rPr lang="es-ES" sz="1800" dirty="0" smtClean="0">
                <a:hlinkClick r:id="rId2"/>
              </a:rPr>
              <a:t>katydipo@gmail.com</a:t>
            </a:r>
            <a:endParaRPr lang="es-ES" sz="1800" dirty="0" smtClean="0"/>
          </a:p>
          <a:p>
            <a:endParaRPr lang="es-ES" sz="1800" dirty="0"/>
          </a:p>
        </p:txBody>
      </p:sp>
      <p:pic>
        <p:nvPicPr>
          <p:cNvPr id="4" name="3 Imagen" descr="WhatsApp Image 2020-04-15 at 13.26.2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123728" cy="1571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34076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¿Qué se entiende por autonomía personal?</a:t>
            </a:r>
            <a:endParaRPr lang="es-ES" dirty="0">
              <a:solidFill>
                <a:schemeClr val="bg2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1691680" y="2636912"/>
            <a:ext cx="151216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3491880" y="2636912"/>
            <a:ext cx="216024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55576" y="4077072"/>
            <a:ext cx="19442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Capacidad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71800" y="5085184"/>
            <a:ext cx="19442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Derecho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995936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chemeClr val="bg2"/>
                </a:solidFill>
              </a:rPr>
              <a:t>C</a:t>
            </a:r>
            <a:r>
              <a:rPr lang="es-ES" dirty="0" smtClean="0">
                <a:solidFill>
                  <a:schemeClr val="bg2"/>
                </a:solidFill>
              </a:rPr>
              <a:t>apacidad </a:t>
            </a:r>
            <a:r>
              <a:rPr lang="es-ES" dirty="0">
                <a:solidFill>
                  <a:schemeClr val="bg2"/>
                </a:solidFill>
              </a:rPr>
              <a:t>del individuo para hacer elecciones, tomar decisiones y asumir las consecuencias de las </a:t>
            </a:r>
            <a:r>
              <a:rPr lang="es-ES" dirty="0" smtClean="0">
                <a:solidFill>
                  <a:schemeClr val="bg2"/>
                </a:solidFill>
              </a:rPr>
              <a:t>mismas. Tener control sobre su vida.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3079" name="Picture 7" descr="C:\Users\Katy\AppData\Local\Microsoft\Windows\INetCache\IE\54KQULG2\aa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453258" cy="2453258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1628800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El término contrario a Autonomía personal es…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2051" name="Picture 3" descr="C:\Users\Katy\AppData\Local\Microsoft\Windows\INetCache\IE\Z7K7ELB1\pregunta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2780928" cy="2780928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1484784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El término contrario a Autonomía personal es…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87824" y="3284984"/>
            <a:ext cx="5112568" cy="25237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2"/>
                </a:solidFill>
              </a:rPr>
              <a:t>El antónimo de autonomía no es, como a veces se entiende, la dependencia, sino que es la </a:t>
            </a:r>
            <a:endParaRPr lang="es-ES" dirty="0" smtClean="0">
              <a:solidFill>
                <a:schemeClr val="bg2"/>
              </a:solidFill>
            </a:endParaRPr>
          </a:p>
          <a:p>
            <a:pPr algn="just"/>
            <a:endParaRPr lang="es-ES" dirty="0" smtClean="0">
              <a:solidFill>
                <a:schemeClr val="bg2"/>
              </a:solidFill>
            </a:endParaRPr>
          </a:p>
          <a:p>
            <a:pPr algn="ctr"/>
            <a:r>
              <a:rPr lang="es-ES" sz="3200" b="1" dirty="0" err="1" smtClean="0">
                <a:solidFill>
                  <a:schemeClr val="bg2"/>
                </a:solidFill>
              </a:rPr>
              <a:t>Heteronomía</a:t>
            </a:r>
            <a:endParaRPr lang="es-ES" sz="3200" b="1" dirty="0" smtClean="0">
              <a:solidFill>
                <a:schemeClr val="bg2"/>
              </a:solidFill>
            </a:endParaRPr>
          </a:p>
          <a:p>
            <a:pPr algn="ctr"/>
            <a:endParaRPr lang="es-ES" dirty="0">
              <a:solidFill>
                <a:schemeClr val="bg2"/>
              </a:solidFill>
            </a:endParaRPr>
          </a:p>
          <a:p>
            <a:pPr algn="just"/>
            <a:r>
              <a:rPr lang="es-ES" dirty="0" smtClean="0">
                <a:solidFill>
                  <a:schemeClr val="bg2"/>
                </a:solidFill>
              </a:rPr>
              <a:t>Esta </a:t>
            </a:r>
            <a:r>
              <a:rPr lang="es-ES" dirty="0">
                <a:solidFill>
                  <a:schemeClr val="bg2"/>
                </a:solidFill>
              </a:rPr>
              <a:t>se produce cuando son otras personas quienes toman decisiones que afectan a nuestra vida cotidiana. 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484784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¿Qué se entiende por dependencia?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7" name="Picture 7" descr="C:\Users\Katy\AppData\Local\Microsoft\Windows\INetCache\IE\9FCGV57A\dependencia-1-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3882008" cy="242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484784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¿Qué se entiende por dependencia?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5949280"/>
            <a:ext cx="4139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Ley 39/2006, de 14 de diciembre, de Promoci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la Autonom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Personal y Atenci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 las personas en situaci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dependencia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3212976"/>
            <a:ext cx="7272808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i="1" dirty="0" smtClean="0">
                <a:solidFill>
                  <a:schemeClr val="bg2"/>
                </a:solidFill>
              </a:rPr>
              <a:t>“estado </a:t>
            </a:r>
            <a:r>
              <a:rPr lang="es-ES" sz="2000" i="1" dirty="0">
                <a:solidFill>
                  <a:schemeClr val="bg2"/>
                </a:solidFill>
              </a:rPr>
              <a:t>de carácter permanente en que se encuentran las personas que, por razones derivadas de la edad, la enfermedad o la discapacidad, y ligadas a la falta o a la pérdida de autonomía física, mental, intelectual o sensorial, precisan de la atención de otra u otras personas o ayudas importantes para realizar actividades básicas de la vida diaria o, en el caso de las personas con discapacidad intelectual o enfermedad mental, de otros apoyos para su autonomía </a:t>
            </a:r>
            <a:r>
              <a:rPr lang="es-ES" sz="2000" i="1" dirty="0" smtClean="0">
                <a:solidFill>
                  <a:schemeClr val="bg2"/>
                </a:solidFill>
              </a:rPr>
              <a:t>personal”</a:t>
            </a:r>
            <a:endParaRPr lang="es-E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1484784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El término contrario a Dependencia es…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27584" y="0"/>
            <a:ext cx="7776864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Conceptos</a:t>
            </a:r>
            <a:endParaRPr kumimoji="0" lang="es-ES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AutoShape 2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Resultado de imagen de independencia may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6" name="Picture 6" descr="perdida de autonomia baston de o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320479" cy="2880320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-756592" y="3789040"/>
            <a:ext cx="5482952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Independencia</a:t>
            </a:r>
            <a:endParaRPr kumimoji="0" lang="es-ES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3691</TotalTime>
  <Words>1474</Words>
  <Application>Microsoft Office PowerPoint</Application>
  <PresentationFormat>Presentación en pantalla (4:3)</PresentationFormat>
  <Paragraphs>207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Vértice</vt:lpstr>
      <vt:lpstr>Fomento de la Autonomía personal e independencia en el ámbito de las demencias</vt:lpstr>
      <vt:lpstr>1. Conceptos: Autonomía personal e independencia 2. ¿Cómo fomentar la autonomía? 3. Envejecimiento activo 4. AICP 5. AICP en demencias 6. Fomento de la independencia   </vt:lpstr>
      <vt:lpstr>¿Qué se entiende por autonomía personal?</vt:lpstr>
      <vt:lpstr>¿Qué se entiende por autonomía personal?</vt:lpstr>
      <vt:lpstr>El término contrario a Autonomía personal es…</vt:lpstr>
      <vt:lpstr>El término contrario a Autonomía personal es…</vt:lpstr>
      <vt:lpstr>¿Qué se entiende por dependencia?</vt:lpstr>
      <vt:lpstr>¿Qué se entiende por dependencia?</vt:lpstr>
      <vt:lpstr>El término contrario a Dependencia es…</vt:lpstr>
      <vt:lpstr>Diapositiva 10</vt:lpstr>
      <vt:lpstr>¿Qué vemos en los usuarios?</vt:lpstr>
      <vt:lpstr>Foco de la intervención</vt:lpstr>
      <vt:lpstr>Diapositiva 13</vt:lpstr>
      <vt:lpstr>¿Cómo promoverlo?</vt:lpstr>
      <vt:lpstr>En resumen…</vt:lpstr>
      <vt:lpstr>¿Qué es la AICP?</vt:lpstr>
      <vt:lpstr>Diapositiva 17</vt:lpstr>
      <vt:lpstr>El origen</vt:lpstr>
      <vt:lpstr>Diapositiva 19</vt:lpstr>
      <vt:lpstr>Es…</vt:lpstr>
      <vt:lpstr>¿Es posible hablar de AICP en el cuidado de mayores con demencia?</vt:lpstr>
      <vt:lpstr>Diapositiva 22</vt:lpstr>
      <vt:lpstr>Es posible y necesario</vt:lpstr>
      <vt:lpstr>Herramientas</vt:lpstr>
      <vt:lpstr>¿Cómo podemos fomentar la independencia de los mayores con demencia?</vt:lpstr>
      <vt:lpstr>1. Promover capacidades preservadas y fortalezas  2. Productos de apoyo  3. Adaptación del entorno</vt:lpstr>
      <vt:lpstr>1. Promover capacidades preservadas y fortalezas  </vt:lpstr>
      <vt:lpstr>2. Productos de apoyo  </vt:lpstr>
      <vt:lpstr>3. Adaptación del entorno  </vt:lpstr>
      <vt:lpstr>3.1. Adaptación del entorno físico  </vt:lpstr>
      <vt:lpstr>3. 1. Adaptación del entorno físico  </vt:lpstr>
      <vt:lpstr>  </vt:lpstr>
      <vt:lpstr>Diapositiva 33</vt:lpstr>
      <vt:lpstr>Diapositiva 34</vt:lpstr>
      <vt:lpstr>Diapositiva 35</vt:lpstr>
      <vt:lpstr>Diapositiva 36</vt:lpstr>
      <vt:lpstr>Diapositiva 37</vt:lpstr>
      <vt:lpstr>Fomento de la Autonomía personal e independencia en el ámbito de las demencias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Autonomía personal e independencia en el ámbito de las demencias</dc:title>
  <dc:creator>Katy</dc:creator>
  <cp:lastModifiedBy>Katy</cp:lastModifiedBy>
  <cp:revision>206</cp:revision>
  <dcterms:created xsi:type="dcterms:W3CDTF">2021-02-18T16:30:33Z</dcterms:created>
  <dcterms:modified xsi:type="dcterms:W3CDTF">2021-05-06T23:14:30Z</dcterms:modified>
</cp:coreProperties>
</file>