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4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6" r:id="rId31"/>
    <p:sldId id="287" r:id="rId32"/>
    <p:sldId id="291" r:id="rId33"/>
    <p:sldId id="289" r:id="rId34"/>
    <p:sldId id="292" r:id="rId35"/>
    <p:sldId id="293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57569-38DE-4B60-A457-AF09F568941A}" type="doc">
      <dgm:prSet loTypeId="urn:microsoft.com/office/officeart/2005/8/layout/list1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3EE62F4D-662F-4768-97F1-08E86685AE39}">
      <dgm:prSet phldrT="[Texto]"/>
      <dgm:spPr/>
      <dgm:t>
        <a:bodyPr/>
        <a:lstStyle/>
        <a:p>
          <a:r>
            <a:rPr lang="es-ES" dirty="0" smtClean="0"/>
            <a:t>Proteger, apoyar, entrenar, medir o sustituir funciones/estructuras corporales y actividades cotidianas y significativas</a:t>
          </a:r>
          <a:endParaRPr lang="es-ES" dirty="0"/>
        </a:p>
      </dgm:t>
    </dgm:pt>
    <dgm:pt modelId="{09F63593-65EC-44D1-8252-81EC1CA8869C}" type="parTrans" cxnId="{40B470AB-E9E7-44E5-B8D5-F25A06CEA5F8}">
      <dgm:prSet/>
      <dgm:spPr/>
      <dgm:t>
        <a:bodyPr/>
        <a:lstStyle/>
        <a:p>
          <a:endParaRPr lang="es-ES"/>
        </a:p>
      </dgm:t>
    </dgm:pt>
    <dgm:pt modelId="{6FFEB34D-5681-4201-9AF9-F94F2AF0538D}" type="sibTrans" cxnId="{40B470AB-E9E7-44E5-B8D5-F25A06CEA5F8}">
      <dgm:prSet/>
      <dgm:spPr/>
      <dgm:t>
        <a:bodyPr/>
        <a:lstStyle/>
        <a:p>
          <a:endParaRPr lang="es-ES"/>
        </a:p>
      </dgm:t>
    </dgm:pt>
    <dgm:pt modelId="{05F08E6C-633A-470A-AAD8-F425018C64A3}">
      <dgm:prSet phldrT="[Texto]"/>
      <dgm:spPr/>
      <dgm:t>
        <a:bodyPr/>
        <a:lstStyle/>
        <a:p>
          <a:r>
            <a:rPr lang="es-ES" dirty="0" smtClean="0"/>
            <a:t>Fomentar la independencia y autonomía de la persona</a:t>
          </a:r>
          <a:endParaRPr lang="es-ES" dirty="0"/>
        </a:p>
      </dgm:t>
    </dgm:pt>
    <dgm:pt modelId="{74AE94ED-33C5-40C7-B713-C58F6DB43B30}" type="parTrans" cxnId="{D2AA0E56-13CE-4648-9264-4B82F13DD11E}">
      <dgm:prSet/>
      <dgm:spPr/>
      <dgm:t>
        <a:bodyPr/>
        <a:lstStyle/>
        <a:p>
          <a:endParaRPr lang="es-ES"/>
        </a:p>
      </dgm:t>
    </dgm:pt>
    <dgm:pt modelId="{B51CD9C5-CCA7-4230-96B8-F439CA35F71F}" type="sibTrans" cxnId="{D2AA0E56-13CE-4648-9264-4B82F13DD11E}">
      <dgm:prSet/>
      <dgm:spPr/>
      <dgm:t>
        <a:bodyPr/>
        <a:lstStyle/>
        <a:p>
          <a:endParaRPr lang="es-ES"/>
        </a:p>
      </dgm:t>
    </dgm:pt>
    <dgm:pt modelId="{60604BAC-C3F1-487E-BBA2-FDD626859A60}">
      <dgm:prSet phldrT="[Texto]"/>
      <dgm:spPr/>
      <dgm:t>
        <a:bodyPr/>
        <a:lstStyle/>
        <a:p>
          <a:r>
            <a:rPr lang="es-ES" dirty="0" smtClean="0"/>
            <a:t>Prevenir deficiencias, limitaciones en la actividad o restricciones en la participación.</a:t>
          </a:r>
          <a:endParaRPr lang="es-ES" dirty="0"/>
        </a:p>
      </dgm:t>
    </dgm:pt>
    <dgm:pt modelId="{EB7FD094-312A-4137-9DA1-8E5D5FB1DB8E}" type="parTrans" cxnId="{1F44DEFA-7250-471F-8BD8-C55019E67DD2}">
      <dgm:prSet/>
      <dgm:spPr/>
      <dgm:t>
        <a:bodyPr/>
        <a:lstStyle/>
        <a:p>
          <a:endParaRPr lang="es-ES"/>
        </a:p>
      </dgm:t>
    </dgm:pt>
    <dgm:pt modelId="{24536B8A-E1C7-42A8-B629-BE48A1118C76}" type="sibTrans" cxnId="{1F44DEFA-7250-471F-8BD8-C55019E67DD2}">
      <dgm:prSet/>
      <dgm:spPr/>
      <dgm:t>
        <a:bodyPr/>
        <a:lstStyle/>
        <a:p>
          <a:endParaRPr lang="es-ES"/>
        </a:p>
      </dgm:t>
    </dgm:pt>
    <dgm:pt modelId="{A88ADDB3-1BC7-476F-A535-E5AFBA56DB01}">
      <dgm:prSet phldrT="[Texto]"/>
      <dgm:spPr/>
      <dgm:t>
        <a:bodyPr/>
        <a:lstStyle/>
        <a:p>
          <a:r>
            <a:rPr lang="es-ES" dirty="0" smtClean="0"/>
            <a:t>Aumentar las posibilidades de participación tanto en el hogar como en otros ámbitos:  laboral, educativo, ocio y tiempo libre…</a:t>
          </a:r>
          <a:endParaRPr lang="es-ES" dirty="0"/>
        </a:p>
      </dgm:t>
    </dgm:pt>
    <dgm:pt modelId="{A4E11938-AED7-4032-9DC7-25C79A52A8D8}" type="parTrans" cxnId="{BD46E7A1-F314-4B77-A9CA-8BA3D9AEB7A5}">
      <dgm:prSet/>
      <dgm:spPr/>
    </dgm:pt>
    <dgm:pt modelId="{8ACB0CD4-590F-4BD6-B571-72AA3B6C18BB}" type="sibTrans" cxnId="{BD46E7A1-F314-4B77-A9CA-8BA3D9AEB7A5}">
      <dgm:prSet/>
      <dgm:spPr/>
    </dgm:pt>
    <dgm:pt modelId="{5595B78E-F2DB-40ED-9DAD-3EB0D2E175D5}">
      <dgm:prSet phldrT="[Texto]"/>
      <dgm:spPr/>
      <dgm:t>
        <a:bodyPr/>
        <a:lstStyle/>
        <a:p>
          <a:r>
            <a:rPr lang="es-ES" dirty="0" smtClean="0"/>
            <a:t>Prevenir y/o retrasar el deterioro de la salud.</a:t>
          </a:r>
          <a:endParaRPr lang="es-ES" dirty="0"/>
        </a:p>
      </dgm:t>
    </dgm:pt>
    <dgm:pt modelId="{B8AF8F9C-D98B-4207-979A-25BF59E8B691}" type="parTrans" cxnId="{9511AE6D-F9BE-4C04-B49B-D3E173410961}">
      <dgm:prSet/>
      <dgm:spPr/>
    </dgm:pt>
    <dgm:pt modelId="{6BA79F86-0E7A-4393-B27A-9161BE44754A}" type="sibTrans" cxnId="{9511AE6D-F9BE-4C04-B49B-D3E173410961}">
      <dgm:prSet/>
      <dgm:spPr/>
    </dgm:pt>
    <dgm:pt modelId="{D0663348-D196-4B59-B2BC-7F2F867BB546}">
      <dgm:prSet phldrT="[Texto]"/>
      <dgm:spPr/>
      <dgm:t>
        <a:bodyPr/>
        <a:lstStyle/>
        <a:p>
          <a:r>
            <a:rPr lang="es-ES" dirty="0" smtClean="0"/>
            <a:t>Aumentar la autoestima y mejorar la calidad de vida de los usuarios</a:t>
          </a:r>
          <a:endParaRPr lang="es-ES" dirty="0"/>
        </a:p>
      </dgm:t>
    </dgm:pt>
    <dgm:pt modelId="{68929C9D-347B-457A-8B2C-AFA6A99C9409}" type="parTrans" cxnId="{E46CB6FF-2301-413A-A2D5-622C7F541135}">
      <dgm:prSet/>
      <dgm:spPr/>
    </dgm:pt>
    <dgm:pt modelId="{9D5428F1-5C48-4B85-88CD-AEE61D540F37}" type="sibTrans" cxnId="{E46CB6FF-2301-413A-A2D5-622C7F541135}">
      <dgm:prSet/>
      <dgm:spPr/>
    </dgm:pt>
    <dgm:pt modelId="{150FE4DB-BE81-413A-AFAB-EFB949964C7F}">
      <dgm:prSet phldrT="[Texto]"/>
      <dgm:spPr/>
      <dgm:t>
        <a:bodyPr/>
        <a:lstStyle/>
        <a:p>
          <a:r>
            <a:rPr lang="es-ES" dirty="0" smtClean="0"/>
            <a:t>Prevenir y/o retrasar la posible aparición de sobrecarga en el cuidador/a.</a:t>
          </a:r>
          <a:endParaRPr lang="es-ES" dirty="0"/>
        </a:p>
      </dgm:t>
    </dgm:pt>
    <dgm:pt modelId="{D6786DBB-8684-4067-A419-04C64D759720}" type="parTrans" cxnId="{A0319B50-74BC-4971-9465-5FAF3AF10C4F}">
      <dgm:prSet/>
      <dgm:spPr/>
    </dgm:pt>
    <dgm:pt modelId="{B7736A11-C155-4C79-B515-B73B9218D0B9}" type="sibTrans" cxnId="{A0319B50-74BC-4971-9465-5FAF3AF10C4F}">
      <dgm:prSet/>
      <dgm:spPr/>
    </dgm:pt>
    <dgm:pt modelId="{6573991F-D9BB-42E3-B478-9ADE69EF5638}" type="pres">
      <dgm:prSet presAssocID="{0FA57569-38DE-4B60-A457-AF09F56894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C2E858-FB64-456D-970F-0EE1C8648DE4}" type="pres">
      <dgm:prSet presAssocID="{3EE62F4D-662F-4768-97F1-08E86685AE39}" presName="parentLin" presStyleCnt="0"/>
      <dgm:spPr/>
    </dgm:pt>
    <dgm:pt modelId="{D1DF236B-62A2-4D04-8EB7-FCE9CBA57C38}" type="pres">
      <dgm:prSet presAssocID="{3EE62F4D-662F-4768-97F1-08E86685AE39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49223FA2-E66E-4378-BFD7-38BFB6C77A0C}" type="pres">
      <dgm:prSet presAssocID="{3EE62F4D-662F-4768-97F1-08E86685AE39}" presName="parentText" presStyleLbl="node1" presStyleIdx="0" presStyleCnt="7" custScaleX="13321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76733D-A95E-4694-892D-228724B9A34B}" type="pres">
      <dgm:prSet presAssocID="{3EE62F4D-662F-4768-97F1-08E86685AE39}" presName="negativeSpace" presStyleCnt="0"/>
      <dgm:spPr/>
    </dgm:pt>
    <dgm:pt modelId="{DD1BDC2C-070E-412A-80A0-1B2735CB619D}" type="pres">
      <dgm:prSet presAssocID="{3EE62F4D-662F-4768-97F1-08E86685AE39}" presName="childText" presStyleLbl="conFgAcc1" presStyleIdx="0" presStyleCnt="7">
        <dgm:presLayoutVars>
          <dgm:bulletEnabled val="1"/>
        </dgm:presLayoutVars>
      </dgm:prSet>
      <dgm:spPr/>
    </dgm:pt>
    <dgm:pt modelId="{A86702EF-2B3A-4F63-9557-98A592A73876}" type="pres">
      <dgm:prSet presAssocID="{6FFEB34D-5681-4201-9AF9-F94F2AF0538D}" presName="spaceBetweenRectangles" presStyleCnt="0"/>
      <dgm:spPr/>
    </dgm:pt>
    <dgm:pt modelId="{AE27C7C7-8C6D-4B05-83C7-3DEAF205665B}" type="pres">
      <dgm:prSet presAssocID="{05F08E6C-633A-470A-AAD8-F425018C64A3}" presName="parentLin" presStyleCnt="0"/>
      <dgm:spPr/>
    </dgm:pt>
    <dgm:pt modelId="{9A5BEBF3-6485-4C57-9B77-B9CDF13C447E}" type="pres">
      <dgm:prSet presAssocID="{05F08E6C-633A-470A-AAD8-F425018C64A3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5C070855-9C00-4F20-895B-7DBB5C0E5252}" type="pres">
      <dgm:prSet presAssocID="{05F08E6C-633A-470A-AAD8-F425018C64A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177F5-BF2C-4F1E-A059-9E2CAEC553D6}" type="pres">
      <dgm:prSet presAssocID="{05F08E6C-633A-470A-AAD8-F425018C64A3}" presName="negativeSpace" presStyleCnt="0"/>
      <dgm:spPr/>
    </dgm:pt>
    <dgm:pt modelId="{208FE949-9A5A-40EC-A8BD-E0C27262BAC6}" type="pres">
      <dgm:prSet presAssocID="{05F08E6C-633A-470A-AAD8-F425018C64A3}" presName="childText" presStyleLbl="conFgAcc1" presStyleIdx="1" presStyleCnt="7">
        <dgm:presLayoutVars>
          <dgm:bulletEnabled val="1"/>
        </dgm:presLayoutVars>
      </dgm:prSet>
      <dgm:spPr/>
    </dgm:pt>
    <dgm:pt modelId="{06256343-54CE-4349-A198-EDFAE2E79B79}" type="pres">
      <dgm:prSet presAssocID="{B51CD9C5-CCA7-4230-96B8-F439CA35F71F}" presName="spaceBetweenRectangles" presStyleCnt="0"/>
      <dgm:spPr/>
    </dgm:pt>
    <dgm:pt modelId="{45A6F11E-632E-4130-92A3-A9949F02B7DD}" type="pres">
      <dgm:prSet presAssocID="{60604BAC-C3F1-487E-BBA2-FDD626859A60}" presName="parentLin" presStyleCnt="0"/>
      <dgm:spPr/>
    </dgm:pt>
    <dgm:pt modelId="{43D7312A-0538-475C-86A9-EA08ED1B1696}" type="pres">
      <dgm:prSet presAssocID="{60604BAC-C3F1-487E-BBA2-FDD626859A60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D00B60CD-6C9C-4316-8C2B-A8115ACCB4E5}" type="pres">
      <dgm:prSet presAssocID="{60604BAC-C3F1-487E-BBA2-FDD626859A6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CB9493-FAC0-492B-A50F-8D7DBFA7E29E}" type="pres">
      <dgm:prSet presAssocID="{60604BAC-C3F1-487E-BBA2-FDD626859A60}" presName="negativeSpace" presStyleCnt="0"/>
      <dgm:spPr/>
    </dgm:pt>
    <dgm:pt modelId="{987D741C-6948-4338-A420-4591B4B84CA2}" type="pres">
      <dgm:prSet presAssocID="{60604BAC-C3F1-487E-BBA2-FDD626859A60}" presName="childText" presStyleLbl="conFgAcc1" presStyleIdx="2" presStyleCnt="7">
        <dgm:presLayoutVars>
          <dgm:bulletEnabled val="1"/>
        </dgm:presLayoutVars>
      </dgm:prSet>
      <dgm:spPr/>
    </dgm:pt>
    <dgm:pt modelId="{1F412B08-24FD-4B21-AAE5-53DA0CE3EF3D}" type="pres">
      <dgm:prSet presAssocID="{24536B8A-E1C7-42A8-B629-BE48A1118C76}" presName="spaceBetweenRectangles" presStyleCnt="0"/>
      <dgm:spPr/>
    </dgm:pt>
    <dgm:pt modelId="{EEB33E52-5B02-431C-AAE2-41AF4FF4AE4C}" type="pres">
      <dgm:prSet presAssocID="{A88ADDB3-1BC7-476F-A535-E5AFBA56DB01}" presName="parentLin" presStyleCnt="0"/>
      <dgm:spPr/>
    </dgm:pt>
    <dgm:pt modelId="{9FDA0FE1-4099-45EA-AFFA-718ED0A53EB3}" type="pres">
      <dgm:prSet presAssocID="{A88ADDB3-1BC7-476F-A535-E5AFBA56DB01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7FC702E8-90A7-46E6-B737-D86920C9A707}" type="pres">
      <dgm:prSet presAssocID="{A88ADDB3-1BC7-476F-A535-E5AFBA56DB0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EB9E0-9722-4A65-9D75-6167BA537368}" type="pres">
      <dgm:prSet presAssocID="{A88ADDB3-1BC7-476F-A535-E5AFBA56DB01}" presName="negativeSpace" presStyleCnt="0"/>
      <dgm:spPr/>
    </dgm:pt>
    <dgm:pt modelId="{BFB5D441-F443-4F56-80FA-17239CE59E1F}" type="pres">
      <dgm:prSet presAssocID="{A88ADDB3-1BC7-476F-A535-E5AFBA56DB01}" presName="childText" presStyleLbl="conFgAcc1" presStyleIdx="3" presStyleCnt="7">
        <dgm:presLayoutVars>
          <dgm:bulletEnabled val="1"/>
        </dgm:presLayoutVars>
      </dgm:prSet>
      <dgm:spPr/>
    </dgm:pt>
    <dgm:pt modelId="{DCC4555E-F88C-4725-B3FC-18A7CA769431}" type="pres">
      <dgm:prSet presAssocID="{8ACB0CD4-590F-4BD6-B571-72AA3B6C18BB}" presName="spaceBetweenRectangles" presStyleCnt="0"/>
      <dgm:spPr/>
    </dgm:pt>
    <dgm:pt modelId="{9CA12F0B-E007-4023-9539-1244A6F57AC7}" type="pres">
      <dgm:prSet presAssocID="{5595B78E-F2DB-40ED-9DAD-3EB0D2E175D5}" presName="parentLin" presStyleCnt="0"/>
      <dgm:spPr/>
    </dgm:pt>
    <dgm:pt modelId="{9A3B2787-F699-4975-A2A5-89B52B23C72D}" type="pres">
      <dgm:prSet presAssocID="{5595B78E-F2DB-40ED-9DAD-3EB0D2E175D5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DF62B107-1D07-4629-B2F7-06B3E203CCA0}" type="pres">
      <dgm:prSet presAssocID="{5595B78E-F2DB-40ED-9DAD-3EB0D2E175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E1A6E-EC46-4C70-A01D-B3E3F36E06D4}" type="pres">
      <dgm:prSet presAssocID="{5595B78E-F2DB-40ED-9DAD-3EB0D2E175D5}" presName="negativeSpace" presStyleCnt="0"/>
      <dgm:spPr/>
    </dgm:pt>
    <dgm:pt modelId="{E9117BB6-2945-4A2E-9E11-F8D37936797E}" type="pres">
      <dgm:prSet presAssocID="{5595B78E-F2DB-40ED-9DAD-3EB0D2E175D5}" presName="childText" presStyleLbl="conFgAcc1" presStyleIdx="4" presStyleCnt="7">
        <dgm:presLayoutVars>
          <dgm:bulletEnabled val="1"/>
        </dgm:presLayoutVars>
      </dgm:prSet>
      <dgm:spPr/>
    </dgm:pt>
    <dgm:pt modelId="{BBBA93E8-46CD-409F-8040-BA6D48EDDCC0}" type="pres">
      <dgm:prSet presAssocID="{6BA79F86-0E7A-4393-B27A-9161BE44754A}" presName="spaceBetweenRectangles" presStyleCnt="0"/>
      <dgm:spPr/>
    </dgm:pt>
    <dgm:pt modelId="{79A87C90-CD77-42EF-BDD7-DF8D35AF4A59}" type="pres">
      <dgm:prSet presAssocID="{D0663348-D196-4B59-B2BC-7F2F867BB546}" presName="parentLin" presStyleCnt="0"/>
      <dgm:spPr/>
    </dgm:pt>
    <dgm:pt modelId="{0AC769FD-D49C-48B9-A7D1-E3425D3E771A}" type="pres">
      <dgm:prSet presAssocID="{D0663348-D196-4B59-B2BC-7F2F867BB546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B3528A0A-F9C2-4505-A91D-B23D07BA0A0E}" type="pres">
      <dgm:prSet presAssocID="{D0663348-D196-4B59-B2BC-7F2F867BB54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A5113-CD5F-45B0-A559-0C2AAEDA6359}" type="pres">
      <dgm:prSet presAssocID="{D0663348-D196-4B59-B2BC-7F2F867BB546}" presName="negativeSpace" presStyleCnt="0"/>
      <dgm:spPr/>
    </dgm:pt>
    <dgm:pt modelId="{5BEE6463-FC10-455F-A0D2-80F912B6732A}" type="pres">
      <dgm:prSet presAssocID="{D0663348-D196-4B59-B2BC-7F2F867BB546}" presName="childText" presStyleLbl="conFgAcc1" presStyleIdx="5" presStyleCnt="7">
        <dgm:presLayoutVars>
          <dgm:bulletEnabled val="1"/>
        </dgm:presLayoutVars>
      </dgm:prSet>
      <dgm:spPr/>
    </dgm:pt>
    <dgm:pt modelId="{0F53A959-5922-4EA5-8066-475765E13510}" type="pres">
      <dgm:prSet presAssocID="{9D5428F1-5C48-4B85-88CD-AEE61D540F37}" presName="spaceBetweenRectangles" presStyleCnt="0"/>
      <dgm:spPr/>
    </dgm:pt>
    <dgm:pt modelId="{423067E3-FEC4-4A2C-B0BD-E2202C851335}" type="pres">
      <dgm:prSet presAssocID="{150FE4DB-BE81-413A-AFAB-EFB949964C7F}" presName="parentLin" presStyleCnt="0"/>
      <dgm:spPr/>
    </dgm:pt>
    <dgm:pt modelId="{7259811E-C465-4377-A9AD-03D0E1EF1B4C}" type="pres">
      <dgm:prSet presAssocID="{150FE4DB-BE81-413A-AFAB-EFB949964C7F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C54F6E2A-3D81-4942-81CD-8B729EBDC660}" type="pres">
      <dgm:prSet presAssocID="{150FE4DB-BE81-413A-AFAB-EFB949964C7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44BCE-5E1B-43BC-9D98-A2804FF4BCA8}" type="pres">
      <dgm:prSet presAssocID="{150FE4DB-BE81-413A-AFAB-EFB949964C7F}" presName="negativeSpace" presStyleCnt="0"/>
      <dgm:spPr/>
    </dgm:pt>
    <dgm:pt modelId="{FEDE1C4D-8665-48F9-BDF6-EDC1B65A54CA}" type="pres">
      <dgm:prSet presAssocID="{150FE4DB-BE81-413A-AFAB-EFB949964C7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0319B50-74BC-4971-9465-5FAF3AF10C4F}" srcId="{0FA57569-38DE-4B60-A457-AF09F568941A}" destId="{150FE4DB-BE81-413A-AFAB-EFB949964C7F}" srcOrd="6" destOrd="0" parTransId="{D6786DBB-8684-4067-A419-04C64D759720}" sibTransId="{B7736A11-C155-4C79-B515-B73B9218D0B9}"/>
    <dgm:cxn modelId="{DA4B931A-9F62-4A40-BB88-F605C6657D9F}" type="presOf" srcId="{3EE62F4D-662F-4768-97F1-08E86685AE39}" destId="{49223FA2-E66E-4378-BFD7-38BFB6C77A0C}" srcOrd="1" destOrd="0" presId="urn:microsoft.com/office/officeart/2005/8/layout/list1"/>
    <dgm:cxn modelId="{7EB74A24-9E39-4D15-B2B7-F2780512B2B0}" type="presOf" srcId="{3EE62F4D-662F-4768-97F1-08E86685AE39}" destId="{D1DF236B-62A2-4D04-8EB7-FCE9CBA57C38}" srcOrd="0" destOrd="0" presId="urn:microsoft.com/office/officeart/2005/8/layout/list1"/>
    <dgm:cxn modelId="{915E0CDE-197A-4E9E-8D65-2A5A1D69EB11}" type="presOf" srcId="{D0663348-D196-4B59-B2BC-7F2F867BB546}" destId="{B3528A0A-F9C2-4505-A91D-B23D07BA0A0E}" srcOrd="1" destOrd="0" presId="urn:microsoft.com/office/officeart/2005/8/layout/list1"/>
    <dgm:cxn modelId="{C94154DE-E610-4814-A0A1-5B6EF6B64E6F}" type="presOf" srcId="{150FE4DB-BE81-413A-AFAB-EFB949964C7F}" destId="{7259811E-C465-4377-A9AD-03D0E1EF1B4C}" srcOrd="0" destOrd="0" presId="urn:microsoft.com/office/officeart/2005/8/layout/list1"/>
    <dgm:cxn modelId="{40B470AB-E9E7-44E5-B8D5-F25A06CEA5F8}" srcId="{0FA57569-38DE-4B60-A457-AF09F568941A}" destId="{3EE62F4D-662F-4768-97F1-08E86685AE39}" srcOrd="0" destOrd="0" parTransId="{09F63593-65EC-44D1-8252-81EC1CA8869C}" sibTransId="{6FFEB34D-5681-4201-9AF9-F94F2AF0538D}"/>
    <dgm:cxn modelId="{D2AA0E56-13CE-4648-9264-4B82F13DD11E}" srcId="{0FA57569-38DE-4B60-A457-AF09F568941A}" destId="{05F08E6C-633A-470A-AAD8-F425018C64A3}" srcOrd="1" destOrd="0" parTransId="{74AE94ED-33C5-40C7-B713-C58F6DB43B30}" sibTransId="{B51CD9C5-CCA7-4230-96B8-F439CA35F71F}"/>
    <dgm:cxn modelId="{6EC40BD1-3F70-4E07-8F64-D7511E46010C}" type="presOf" srcId="{150FE4DB-BE81-413A-AFAB-EFB949964C7F}" destId="{C54F6E2A-3D81-4942-81CD-8B729EBDC660}" srcOrd="1" destOrd="0" presId="urn:microsoft.com/office/officeart/2005/8/layout/list1"/>
    <dgm:cxn modelId="{F6A09880-CFC0-4729-A1B2-A967DCA531FB}" type="presOf" srcId="{60604BAC-C3F1-487E-BBA2-FDD626859A60}" destId="{D00B60CD-6C9C-4316-8C2B-A8115ACCB4E5}" srcOrd="1" destOrd="0" presId="urn:microsoft.com/office/officeart/2005/8/layout/list1"/>
    <dgm:cxn modelId="{E46CB6FF-2301-413A-A2D5-622C7F541135}" srcId="{0FA57569-38DE-4B60-A457-AF09F568941A}" destId="{D0663348-D196-4B59-B2BC-7F2F867BB546}" srcOrd="5" destOrd="0" parTransId="{68929C9D-347B-457A-8B2C-AFA6A99C9409}" sibTransId="{9D5428F1-5C48-4B85-88CD-AEE61D540F37}"/>
    <dgm:cxn modelId="{9511AE6D-F9BE-4C04-B49B-D3E173410961}" srcId="{0FA57569-38DE-4B60-A457-AF09F568941A}" destId="{5595B78E-F2DB-40ED-9DAD-3EB0D2E175D5}" srcOrd="4" destOrd="0" parTransId="{B8AF8F9C-D98B-4207-979A-25BF59E8B691}" sibTransId="{6BA79F86-0E7A-4393-B27A-9161BE44754A}"/>
    <dgm:cxn modelId="{654B2179-1C34-458A-ABF8-3AF44639F0CD}" type="presOf" srcId="{05F08E6C-633A-470A-AAD8-F425018C64A3}" destId="{5C070855-9C00-4F20-895B-7DBB5C0E5252}" srcOrd="1" destOrd="0" presId="urn:microsoft.com/office/officeart/2005/8/layout/list1"/>
    <dgm:cxn modelId="{D1031546-0999-4295-83DF-19927080D938}" type="presOf" srcId="{A88ADDB3-1BC7-476F-A535-E5AFBA56DB01}" destId="{9FDA0FE1-4099-45EA-AFFA-718ED0A53EB3}" srcOrd="0" destOrd="0" presId="urn:microsoft.com/office/officeart/2005/8/layout/list1"/>
    <dgm:cxn modelId="{8C965658-8CA3-4DC4-864D-6F6B6D5C2138}" type="presOf" srcId="{5595B78E-F2DB-40ED-9DAD-3EB0D2E175D5}" destId="{9A3B2787-F699-4975-A2A5-89B52B23C72D}" srcOrd="0" destOrd="0" presId="urn:microsoft.com/office/officeart/2005/8/layout/list1"/>
    <dgm:cxn modelId="{BA3A1D4D-F5A1-4D80-BCD5-34434B78C646}" type="presOf" srcId="{05F08E6C-633A-470A-AAD8-F425018C64A3}" destId="{9A5BEBF3-6485-4C57-9B77-B9CDF13C447E}" srcOrd="0" destOrd="0" presId="urn:microsoft.com/office/officeart/2005/8/layout/list1"/>
    <dgm:cxn modelId="{4EE2FA94-E307-44A2-BFB4-F053533C93E8}" type="presOf" srcId="{A88ADDB3-1BC7-476F-A535-E5AFBA56DB01}" destId="{7FC702E8-90A7-46E6-B737-D86920C9A707}" srcOrd="1" destOrd="0" presId="urn:microsoft.com/office/officeart/2005/8/layout/list1"/>
    <dgm:cxn modelId="{BD46E7A1-F314-4B77-A9CA-8BA3D9AEB7A5}" srcId="{0FA57569-38DE-4B60-A457-AF09F568941A}" destId="{A88ADDB3-1BC7-476F-A535-E5AFBA56DB01}" srcOrd="3" destOrd="0" parTransId="{A4E11938-AED7-4032-9DC7-25C79A52A8D8}" sibTransId="{8ACB0CD4-590F-4BD6-B571-72AA3B6C18BB}"/>
    <dgm:cxn modelId="{13A32A85-19A9-491B-A27D-0B39F6E83955}" type="presOf" srcId="{D0663348-D196-4B59-B2BC-7F2F867BB546}" destId="{0AC769FD-D49C-48B9-A7D1-E3425D3E771A}" srcOrd="0" destOrd="0" presId="urn:microsoft.com/office/officeart/2005/8/layout/list1"/>
    <dgm:cxn modelId="{1F44DEFA-7250-471F-8BD8-C55019E67DD2}" srcId="{0FA57569-38DE-4B60-A457-AF09F568941A}" destId="{60604BAC-C3F1-487E-BBA2-FDD626859A60}" srcOrd="2" destOrd="0" parTransId="{EB7FD094-312A-4137-9DA1-8E5D5FB1DB8E}" sibTransId="{24536B8A-E1C7-42A8-B629-BE48A1118C76}"/>
    <dgm:cxn modelId="{75147124-9430-4222-A755-61B930766EDC}" type="presOf" srcId="{60604BAC-C3F1-487E-BBA2-FDD626859A60}" destId="{43D7312A-0538-475C-86A9-EA08ED1B1696}" srcOrd="0" destOrd="0" presId="urn:microsoft.com/office/officeart/2005/8/layout/list1"/>
    <dgm:cxn modelId="{9A108B00-6C52-4F62-8743-7DB2F6B2BAE1}" type="presOf" srcId="{0FA57569-38DE-4B60-A457-AF09F568941A}" destId="{6573991F-D9BB-42E3-B478-9ADE69EF5638}" srcOrd="0" destOrd="0" presId="urn:microsoft.com/office/officeart/2005/8/layout/list1"/>
    <dgm:cxn modelId="{FBD2E38E-708F-417F-A7AC-516928CB0084}" type="presOf" srcId="{5595B78E-F2DB-40ED-9DAD-3EB0D2E175D5}" destId="{DF62B107-1D07-4629-B2F7-06B3E203CCA0}" srcOrd="1" destOrd="0" presId="urn:microsoft.com/office/officeart/2005/8/layout/list1"/>
    <dgm:cxn modelId="{DBDACE5A-8849-46C0-AD69-EF45AA0242BE}" type="presParOf" srcId="{6573991F-D9BB-42E3-B478-9ADE69EF5638}" destId="{30C2E858-FB64-456D-970F-0EE1C8648DE4}" srcOrd="0" destOrd="0" presId="urn:microsoft.com/office/officeart/2005/8/layout/list1"/>
    <dgm:cxn modelId="{FD0C8C61-CE40-4101-992D-BF117D1CF51C}" type="presParOf" srcId="{30C2E858-FB64-456D-970F-0EE1C8648DE4}" destId="{D1DF236B-62A2-4D04-8EB7-FCE9CBA57C38}" srcOrd="0" destOrd="0" presId="urn:microsoft.com/office/officeart/2005/8/layout/list1"/>
    <dgm:cxn modelId="{5381BE53-90F8-47BE-A5CA-B28B9C782751}" type="presParOf" srcId="{30C2E858-FB64-456D-970F-0EE1C8648DE4}" destId="{49223FA2-E66E-4378-BFD7-38BFB6C77A0C}" srcOrd="1" destOrd="0" presId="urn:microsoft.com/office/officeart/2005/8/layout/list1"/>
    <dgm:cxn modelId="{42CC63C8-F942-4F62-832F-FBCCDED9F967}" type="presParOf" srcId="{6573991F-D9BB-42E3-B478-9ADE69EF5638}" destId="{1276733D-A95E-4694-892D-228724B9A34B}" srcOrd="1" destOrd="0" presId="urn:microsoft.com/office/officeart/2005/8/layout/list1"/>
    <dgm:cxn modelId="{86ACC5F0-C5A4-453A-A0FB-05147C06C4BB}" type="presParOf" srcId="{6573991F-D9BB-42E3-B478-9ADE69EF5638}" destId="{DD1BDC2C-070E-412A-80A0-1B2735CB619D}" srcOrd="2" destOrd="0" presId="urn:microsoft.com/office/officeart/2005/8/layout/list1"/>
    <dgm:cxn modelId="{94DBB363-BBF1-46FE-8436-3494C2B8A7AC}" type="presParOf" srcId="{6573991F-D9BB-42E3-B478-9ADE69EF5638}" destId="{A86702EF-2B3A-4F63-9557-98A592A73876}" srcOrd="3" destOrd="0" presId="urn:microsoft.com/office/officeart/2005/8/layout/list1"/>
    <dgm:cxn modelId="{EE30D954-B531-4BC0-B483-417694DEAA01}" type="presParOf" srcId="{6573991F-D9BB-42E3-B478-9ADE69EF5638}" destId="{AE27C7C7-8C6D-4B05-83C7-3DEAF205665B}" srcOrd="4" destOrd="0" presId="urn:microsoft.com/office/officeart/2005/8/layout/list1"/>
    <dgm:cxn modelId="{7B52A637-DDA6-4640-80EB-76821F29D19F}" type="presParOf" srcId="{AE27C7C7-8C6D-4B05-83C7-3DEAF205665B}" destId="{9A5BEBF3-6485-4C57-9B77-B9CDF13C447E}" srcOrd="0" destOrd="0" presId="urn:microsoft.com/office/officeart/2005/8/layout/list1"/>
    <dgm:cxn modelId="{F003E80F-9AEC-4C81-A084-550564ED3210}" type="presParOf" srcId="{AE27C7C7-8C6D-4B05-83C7-3DEAF205665B}" destId="{5C070855-9C00-4F20-895B-7DBB5C0E5252}" srcOrd="1" destOrd="0" presId="urn:microsoft.com/office/officeart/2005/8/layout/list1"/>
    <dgm:cxn modelId="{EC3C3868-49CE-4FD9-8A4A-D1B5EB2216F3}" type="presParOf" srcId="{6573991F-D9BB-42E3-B478-9ADE69EF5638}" destId="{44C177F5-BF2C-4F1E-A059-9E2CAEC553D6}" srcOrd="5" destOrd="0" presId="urn:microsoft.com/office/officeart/2005/8/layout/list1"/>
    <dgm:cxn modelId="{493834B5-D02A-4556-8958-38945DA5E0D3}" type="presParOf" srcId="{6573991F-D9BB-42E3-B478-9ADE69EF5638}" destId="{208FE949-9A5A-40EC-A8BD-E0C27262BAC6}" srcOrd="6" destOrd="0" presId="urn:microsoft.com/office/officeart/2005/8/layout/list1"/>
    <dgm:cxn modelId="{D0051759-368A-4C22-B403-B40C0C75F54A}" type="presParOf" srcId="{6573991F-D9BB-42E3-B478-9ADE69EF5638}" destId="{06256343-54CE-4349-A198-EDFAE2E79B79}" srcOrd="7" destOrd="0" presId="urn:microsoft.com/office/officeart/2005/8/layout/list1"/>
    <dgm:cxn modelId="{DA9E476F-1BD6-4E63-AF81-A284DDB2D3F1}" type="presParOf" srcId="{6573991F-D9BB-42E3-B478-9ADE69EF5638}" destId="{45A6F11E-632E-4130-92A3-A9949F02B7DD}" srcOrd="8" destOrd="0" presId="urn:microsoft.com/office/officeart/2005/8/layout/list1"/>
    <dgm:cxn modelId="{0C4E7659-B720-4C2D-9AB3-A1330F6E1DA5}" type="presParOf" srcId="{45A6F11E-632E-4130-92A3-A9949F02B7DD}" destId="{43D7312A-0538-475C-86A9-EA08ED1B1696}" srcOrd="0" destOrd="0" presId="urn:microsoft.com/office/officeart/2005/8/layout/list1"/>
    <dgm:cxn modelId="{79FE5096-AEE3-4E9E-925E-2C7BB3BA90A8}" type="presParOf" srcId="{45A6F11E-632E-4130-92A3-A9949F02B7DD}" destId="{D00B60CD-6C9C-4316-8C2B-A8115ACCB4E5}" srcOrd="1" destOrd="0" presId="urn:microsoft.com/office/officeart/2005/8/layout/list1"/>
    <dgm:cxn modelId="{1ABB3E61-37BB-405F-B9DE-7FC9F6F90021}" type="presParOf" srcId="{6573991F-D9BB-42E3-B478-9ADE69EF5638}" destId="{F3CB9493-FAC0-492B-A50F-8D7DBFA7E29E}" srcOrd="9" destOrd="0" presId="urn:microsoft.com/office/officeart/2005/8/layout/list1"/>
    <dgm:cxn modelId="{E206D678-1252-4F1C-8BC8-685AF1CE522B}" type="presParOf" srcId="{6573991F-D9BB-42E3-B478-9ADE69EF5638}" destId="{987D741C-6948-4338-A420-4591B4B84CA2}" srcOrd="10" destOrd="0" presId="urn:microsoft.com/office/officeart/2005/8/layout/list1"/>
    <dgm:cxn modelId="{B57D9B53-ACF2-4831-A1B2-215EE9311B3E}" type="presParOf" srcId="{6573991F-D9BB-42E3-B478-9ADE69EF5638}" destId="{1F412B08-24FD-4B21-AAE5-53DA0CE3EF3D}" srcOrd="11" destOrd="0" presId="urn:microsoft.com/office/officeart/2005/8/layout/list1"/>
    <dgm:cxn modelId="{05AC37D0-864B-4884-995F-5832DE9D6F36}" type="presParOf" srcId="{6573991F-D9BB-42E3-B478-9ADE69EF5638}" destId="{EEB33E52-5B02-431C-AAE2-41AF4FF4AE4C}" srcOrd="12" destOrd="0" presId="urn:microsoft.com/office/officeart/2005/8/layout/list1"/>
    <dgm:cxn modelId="{21C04C5A-9899-40D0-9A65-B39286B53CF0}" type="presParOf" srcId="{EEB33E52-5B02-431C-AAE2-41AF4FF4AE4C}" destId="{9FDA0FE1-4099-45EA-AFFA-718ED0A53EB3}" srcOrd="0" destOrd="0" presId="urn:microsoft.com/office/officeart/2005/8/layout/list1"/>
    <dgm:cxn modelId="{CF9E031D-4592-4F25-901D-3B19E6FDA4C8}" type="presParOf" srcId="{EEB33E52-5B02-431C-AAE2-41AF4FF4AE4C}" destId="{7FC702E8-90A7-46E6-B737-D86920C9A707}" srcOrd="1" destOrd="0" presId="urn:microsoft.com/office/officeart/2005/8/layout/list1"/>
    <dgm:cxn modelId="{6B8DC776-0D5F-4676-A709-72F7A02D71DB}" type="presParOf" srcId="{6573991F-D9BB-42E3-B478-9ADE69EF5638}" destId="{C8CEB9E0-9722-4A65-9D75-6167BA537368}" srcOrd="13" destOrd="0" presId="urn:microsoft.com/office/officeart/2005/8/layout/list1"/>
    <dgm:cxn modelId="{FAE77223-43EC-4DB3-98B2-79CB21B62F6E}" type="presParOf" srcId="{6573991F-D9BB-42E3-B478-9ADE69EF5638}" destId="{BFB5D441-F443-4F56-80FA-17239CE59E1F}" srcOrd="14" destOrd="0" presId="urn:microsoft.com/office/officeart/2005/8/layout/list1"/>
    <dgm:cxn modelId="{C4180855-D792-4A6D-8FFE-53CABA6136BD}" type="presParOf" srcId="{6573991F-D9BB-42E3-B478-9ADE69EF5638}" destId="{DCC4555E-F88C-4725-B3FC-18A7CA769431}" srcOrd="15" destOrd="0" presId="urn:microsoft.com/office/officeart/2005/8/layout/list1"/>
    <dgm:cxn modelId="{5107C557-F51B-4D72-9E95-EDF21D35A182}" type="presParOf" srcId="{6573991F-D9BB-42E3-B478-9ADE69EF5638}" destId="{9CA12F0B-E007-4023-9539-1244A6F57AC7}" srcOrd="16" destOrd="0" presId="urn:microsoft.com/office/officeart/2005/8/layout/list1"/>
    <dgm:cxn modelId="{E8312B07-46B3-462B-86FD-36C053C4DF8E}" type="presParOf" srcId="{9CA12F0B-E007-4023-9539-1244A6F57AC7}" destId="{9A3B2787-F699-4975-A2A5-89B52B23C72D}" srcOrd="0" destOrd="0" presId="urn:microsoft.com/office/officeart/2005/8/layout/list1"/>
    <dgm:cxn modelId="{86DCCC7F-63D0-4F2F-B27D-75E076A6F241}" type="presParOf" srcId="{9CA12F0B-E007-4023-9539-1244A6F57AC7}" destId="{DF62B107-1D07-4629-B2F7-06B3E203CCA0}" srcOrd="1" destOrd="0" presId="urn:microsoft.com/office/officeart/2005/8/layout/list1"/>
    <dgm:cxn modelId="{39034700-6667-451E-8ABD-281E05255068}" type="presParOf" srcId="{6573991F-D9BB-42E3-B478-9ADE69EF5638}" destId="{F40E1A6E-EC46-4C70-A01D-B3E3F36E06D4}" srcOrd="17" destOrd="0" presId="urn:microsoft.com/office/officeart/2005/8/layout/list1"/>
    <dgm:cxn modelId="{EFF6DF8B-16D9-486D-B5F3-BBC508D0FF50}" type="presParOf" srcId="{6573991F-D9BB-42E3-B478-9ADE69EF5638}" destId="{E9117BB6-2945-4A2E-9E11-F8D37936797E}" srcOrd="18" destOrd="0" presId="urn:microsoft.com/office/officeart/2005/8/layout/list1"/>
    <dgm:cxn modelId="{1D65ED08-03F5-4743-8F04-61BDBA6F8295}" type="presParOf" srcId="{6573991F-D9BB-42E3-B478-9ADE69EF5638}" destId="{BBBA93E8-46CD-409F-8040-BA6D48EDDCC0}" srcOrd="19" destOrd="0" presId="urn:microsoft.com/office/officeart/2005/8/layout/list1"/>
    <dgm:cxn modelId="{15319355-DCD2-4507-9E06-282258EF749C}" type="presParOf" srcId="{6573991F-D9BB-42E3-B478-9ADE69EF5638}" destId="{79A87C90-CD77-42EF-BDD7-DF8D35AF4A59}" srcOrd="20" destOrd="0" presId="urn:microsoft.com/office/officeart/2005/8/layout/list1"/>
    <dgm:cxn modelId="{55D3EE6F-DF19-4502-82E6-9EB1A65A3017}" type="presParOf" srcId="{79A87C90-CD77-42EF-BDD7-DF8D35AF4A59}" destId="{0AC769FD-D49C-48B9-A7D1-E3425D3E771A}" srcOrd="0" destOrd="0" presId="urn:microsoft.com/office/officeart/2005/8/layout/list1"/>
    <dgm:cxn modelId="{ED9B644E-B82B-40D6-863B-FCF21C3A0955}" type="presParOf" srcId="{79A87C90-CD77-42EF-BDD7-DF8D35AF4A59}" destId="{B3528A0A-F9C2-4505-A91D-B23D07BA0A0E}" srcOrd="1" destOrd="0" presId="urn:microsoft.com/office/officeart/2005/8/layout/list1"/>
    <dgm:cxn modelId="{16578755-5BAB-4735-A6BF-453C72270CB7}" type="presParOf" srcId="{6573991F-D9BB-42E3-B478-9ADE69EF5638}" destId="{401A5113-CD5F-45B0-A559-0C2AAEDA6359}" srcOrd="21" destOrd="0" presId="urn:microsoft.com/office/officeart/2005/8/layout/list1"/>
    <dgm:cxn modelId="{7051C6D3-5DAE-44EC-BE3D-1AAA11C97CD5}" type="presParOf" srcId="{6573991F-D9BB-42E3-B478-9ADE69EF5638}" destId="{5BEE6463-FC10-455F-A0D2-80F912B6732A}" srcOrd="22" destOrd="0" presId="urn:microsoft.com/office/officeart/2005/8/layout/list1"/>
    <dgm:cxn modelId="{3D34DC8F-1ED0-41E5-823F-B141BCD3990A}" type="presParOf" srcId="{6573991F-D9BB-42E3-B478-9ADE69EF5638}" destId="{0F53A959-5922-4EA5-8066-475765E13510}" srcOrd="23" destOrd="0" presId="urn:microsoft.com/office/officeart/2005/8/layout/list1"/>
    <dgm:cxn modelId="{513CCF69-9DA3-4C9E-AF2B-2CFF49C218B6}" type="presParOf" srcId="{6573991F-D9BB-42E3-B478-9ADE69EF5638}" destId="{423067E3-FEC4-4A2C-B0BD-E2202C851335}" srcOrd="24" destOrd="0" presId="urn:microsoft.com/office/officeart/2005/8/layout/list1"/>
    <dgm:cxn modelId="{311B0C94-BCF5-4F01-B832-62915E98F244}" type="presParOf" srcId="{423067E3-FEC4-4A2C-B0BD-E2202C851335}" destId="{7259811E-C465-4377-A9AD-03D0E1EF1B4C}" srcOrd="0" destOrd="0" presId="urn:microsoft.com/office/officeart/2005/8/layout/list1"/>
    <dgm:cxn modelId="{43CA1F0B-83B6-4628-BE51-0E13A9AB23BA}" type="presParOf" srcId="{423067E3-FEC4-4A2C-B0BD-E2202C851335}" destId="{C54F6E2A-3D81-4942-81CD-8B729EBDC660}" srcOrd="1" destOrd="0" presId="urn:microsoft.com/office/officeart/2005/8/layout/list1"/>
    <dgm:cxn modelId="{EE6FC277-49BF-4DD1-BE7D-A294B43303D1}" type="presParOf" srcId="{6573991F-D9BB-42E3-B478-9ADE69EF5638}" destId="{DE444BCE-5E1B-43BC-9D98-A2804FF4BCA8}" srcOrd="25" destOrd="0" presId="urn:microsoft.com/office/officeart/2005/8/layout/list1"/>
    <dgm:cxn modelId="{D3019ECC-6D8A-4531-B099-CA6CE361BC59}" type="presParOf" srcId="{6573991F-D9BB-42E3-B478-9ADE69EF5638}" destId="{FEDE1C4D-8665-48F9-BDF6-EDC1B65A54CA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BBD0-2DA5-4774-A929-2C117828C3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2BC327-5C86-4550-BDCB-0865622908C2}">
      <dgm:prSet phldrT="[Texto]"/>
      <dgm:spPr/>
      <dgm:t>
        <a:bodyPr/>
        <a:lstStyle/>
        <a:p>
          <a:r>
            <a:rPr lang="es-ES" dirty="0" smtClean="0"/>
            <a:t>Sencillos</a:t>
          </a:r>
          <a:endParaRPr lang="es-ES" dirty="0"/>
        </a:p>
      </dgm:t>
    </dgm:pt>
    <dgm:pt modelId="{B999CBDF-0ABA-48AF-87C0-5DF88E1C4EF7}" type="parTrans" cxnId="{6B2B5630-FCE5-4B93-BBAF-9A7AC896BFFF}">
      <dgm:prSet/>
      <dgm:spPr/>
      <dgm:t>
        <a:bodyPr/>
        <a:lstStyle/>
        <a:p>
          <a:endParaRPr lang="es-ES"/>
        </a:p>
      </dgm:t>
    </dgm:pt>
    <dgm:pt modelId="{D03E28C7-3235-4ABE-8BA5-9647E3347715}" type="sibTrans" cxnId="{6B2B5630-FCE5-4B93-BBAF-9A7AC896BFFF}">
      <dgm:prSet/>
      <dgm:spPr/>
      <dgm:t>
        <a:bodyPr/>
        <a:lstStyle/>
        <a:p>
          <a:endParaRPr lang="es-ES"/>
        </a:p>
      </dgm:t>
    </dgm:pt>
    <dgm:pt modelId="{A47F9E8B-5FCE-4BE2-93CD-6CA83A9AB62A}">
      <dgm:prSet phldrT="[Texto]"/>
      <dgm:spPr/>
      <dgm:t>
        <a:bodyPr/>
        <a:lstStyle/>
        <a:p>
          <a:r>
            <a:rPr lang="es-ES" dirty="0" smtClean="0"/>
            <a:t>Adaptados</a:t>
          </a:r>
          <a:endParaRPr lang="es-ES" dirty="0"/>
        </a:p>
      </dgm:t>
    </dgm:pt>
    <dgm:pt modelId="{F05F3125-FF9B-43E5-B3A9-0FE41732D2E1}" type="parTrans" cxnId="{1EC12915-2153-4D35-81CE-4E9B4FC5F374}">
      <dgm:prSet/>
      <dgm:spPr/>
      <dgm:t>
        <a:bodyPr/>
        <a:lstStyle/>
        <a:p>
          <a:endParaRPr lang="es-ES"/>
        </a:p>
      </dgm:t>
    </dgm:pt>
    <dgm:pt modelId="{14B59834-AB30-4652-901A-B7D7EFC5857D}" type="sibTrans" cxnId="{1EC12915-2153-4D35-81CE-4E9B4FC5F374}">
      <dgm:prSet/>
      <dgm:spPr/>
      <dgm:t>
        <a:bodyPr/>
        <a:lstStyle/>
        <a:p>
          <a:endParaRPr lang="es-ES"/>
        </a:p>
      </dgm:t>
    </dgm:pt>
    <dgm:pt modelId="{38EABD5B-AC51-476F-B490-28F35400F5D3}">
      <dgm:prSet phldrT="[Texto]"/>
      <dgm:spPr/>
      <dgm:t>
        <a:bodyPr/>
        <a:lstStyle/>
        <a:p>
          <a:r>
            <a:rPr lang="es-ES" dirty="0" smtClean="0"/>
            <a:t>Eficaces </a:t>
          </a:r>
          <a:endParaRPr lang="es-ES" dirty="0"/>
        </a:p>
      </dgm:t>
    </dgm:pt>
    <dgm:pt modelId="{CADF974D-2E42-4F4B-A6F2-5E54D087A978}" type="parTrans" cxnId="{680E3C98-33E5-4AEA-99BB-4B22974C40C8}">
      <dgm:prSet/>
      <dgm:spPr/>
      <dgm:t>
        <a:bodyPr/>
        <a:lstStyle/>
        <a:p>
          <a:endParaRPr lang="es-ES"/>
        </a:p>
      </dgm:t>
    </dgm:pt>
    <dgm:pt modelId="{4E6C25C4-60CD-4412-A743-8B277B1A6E68}" type="sibTrans" cxnId="{680E3C98-33E5-4AEA-99BB-4B22974C40C8}">
      <dgm:prSet/>
      <dgm:spPr/>
      <dgm:t>
        <a:bodyPr/>
        <a:lstStyle/>
        <a:p>
          <a:endParaRPr lang="es-ES"/>
        </a:p>
      </dgm:t>
    </dgm:pt>
    <dgm:pt modelId="{333C5C7B-A78F-493C-BDD3-1006FF35E7CE}">
      <dgm:prSet phldrT="[Texto]"/>
      <dgm:spPr/>
      <dgm:t>
        <a:bodyPr/>
        <a:lstStyle/>
        <a:p>
          <a:r>
            <a:rPr lang="es-ES" dirty="0" smtClean="0"/>
            <a:t>Seguros </a:t>
          </a:r>
          <a:endParaRPr lang="es-ES" dirty="0"/>
        </a:p>
      </dgm:t>
    </dgm:pt>
    <dgm:pt modelId="{9C6F5555-4733-435F-8593-8B996AFAEC11}" type="parTrans" cxnId="{2DBC2921-7DB8-4B87-ADBC-77A15941AB84}">
      <dgm:prSet/>
      <dgm:spPr/>
      <dgm:t>
        <a:bodyPr/>
        <a:lstStyle/>
        <a:p>
          <a:endParaRPr lang="es-ES"/>
        </a:p>
      </dgm:t>
    </dgm:pt>
    <dgm:pt modelId="{A1728491-DC9F-459F-B793-0337A03D6688}" type="sibTrans" cxnId="{2DBC2921-7DB8-4B87-ADBC-77A15941AB84}">
      <dgm:prSet/>
      <dgm:spPr/>
      <dgm:t>
        <a:bodyPr/>
        <a:lstStyle/>
        <a:p>
          <a:endParaRPr lang="es-ES"/>
        </a:p>
      </dgm:t>
    </dgm:pt>
    <dgm:pt modelId="{E1DBB371-EE91-4AF8-A544-3AF7F8663C92}">
      <dgm:prSet phldrT="[Texto]"/>
      <dgm:spPr/>
      <dgm:t>
        <a:bodyPr/>
        <a:lstStyle/>
        <a:p>
          <a:r>
            <a:rPr lang="es-ES" dirty="0" smtClean="0"/>
            <a:t>Resistentes</a:t>
          </a:r>
          <a:endParaRPr lang="es-ES" dirty="0"/>
        </a:p>
      </dgm:t>
    </dgm:pt>
    <dgm:pt modelId="{46B1E24C-1D1A-4425-8E15-BD6CC0F7041B}" type="parTrans" cxnId="{B0601A7F-C544-4AEE-A932-F3C98D943FD6}">
      <dgm:prSet/>
      <dgm:spPr/>
      <dgm:t>
        <a:bodyPr/>
        <a:lstStyle/>
        <a:p>
          <a:endParaRPr lang="es-ES"/>
        </a:p>
      </dgm:t>
    </dgm:pt>
    <dgm:pt modelId="{F0E466CB-BF4A-4876-9E5D-FB83B573C928}" type="sibTrans" cxnId="{B0601A7F-C544-4AEE-A932-F3C98D943FD6}">
      <dgm:prSet/>
      <dgm:spPr/>
      <dgm:t>
        <a:bodyPr/>
        <a:lstStyle/>
        <a:p>
          <a:endParaRPr lang="es-ES"/>
        </a:p>
      </dgm:t>
    </dgm:pt>
    <dgm:pt modelId="{2FCB907D-C595-4434-8A84-C6F1833D022F}">
      <dgm:prSet phldrT="[Texto]"/>
      <dgm:spPr/>
      <dgm:t>
        <a:bodyPr/>
        <a:lstStyle/>
        <a:p>
          <a:r>
            <a:rPr lang="es-ES" dirty="0" smtClean="0"/>
            <a:t>De fácil mantenimiento </a:t>
          </a:r>
          <a:endParaRPr lang="es-ES" dirty="0"/>
        </a:p>
      </dgm:t>
    </dgm:pt>
    <dgm:pt modelId="{5F1CE90E-F752-48B0-9AB6-6DF355282EA1}" type="parTrans" cxnId="{671868D8-9B0A-46EE-80ED-A57BABE968BC}">
      <dgm:prSet/>
      <dgm:spPr/>
      <dgm:t>
        <a:bodyPr/>
        <a:lstStyle/>
        <a:p>
          <a:endParaRPr lang="es-ES"/>
        </a:p>
      </dgm:t>
    </dgm:pt>
    <dgm:pt modelId="{73CE8ECB-61AF-4770-AFCA-B9D12FA97C4F}" type="sibTrans" cxnId="{671868D8-9B0A-46EE-80ED-A57BABE968BC}">
      <dgm:prSet/>
      <dgm:spPr/>
      <dgm:t>
        <a:bodyPr/>
        <a:lstStyle/>
        <a:p>
          <a:endParaRPr lang="es-ES"/>
        </a:p>
      </dgm:t>
    </dgm:pt>
    <dgm:pt modelId="{499A84A7-5D5B-4A74-AFAE-9DAB662C10FD}">
      <dgm:prSet phldrT="[Texto]"/>
      <dgm:spPr/>
      <dgm:t>
        <a:bodyPr/>
        <a:lstStyle/>
        <a:p>
          <a:r>
            <a:rPr lang="es-ES" dirty="0" smtClean="0"/>
            <a:t>Necesarios</a:t>
          </a:r>
          <a:endParaRPr lang="es-ES" dirty="0"/>
        </a:p>
      </dgm:t>
    </dgm:pt>
    <dgm:pt modelId="{055EFF88-7108-4934-919C-10077F0FB689}" type="parTrans" cxnId="{50AB442E-947D-4C91-9F91-1FF666042B1B}">
      <dgm:prSet/>
      <dgm:spPr/>
      <dgm:t>
        <a:bodyPr/>
        <a:lstStyle/>
        <a:p>
          <a:endParaRPr lang="es-ES"/>
        </a:p>
      </dgm:t>
    </dgm:pt>
    <dgm:pt modelId="{899C97CC-D409-4BCD-A871-D9ACFC86B09A}" type="sibTrans" cxnId="{50AB442E-947D-4C91-9F91-1FF666042B1B}">
      <dgm:prSet/>
      <dgm:spPr/>
      <dgm:t>
        <a:bodyPr/>
        <a:lstStyle/>
        <a:p>
          <a:endParaRPr lang="es-ES"/>
        </a:p>
      </dgm:t>
    </dgm:pt>
    <dgm:pt modelId="{36529BD0-0192-4697-ABF0-6A1776942BC1}" type="pres">
      <dgm:prSet presAssocID="{7E82BBD0-2DA5-4774-A929-2C117828C3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C52B27-347B-4AF5-A223-03D829AB21F0}" type="pres">
      <dgm:prSet presAssocID="{062BC327-5C86-4550-BDCB-0865622908C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7E577-EFFF-4125-AB48-3E3A2D5FA4B6}" type="pres">
      <dgm:prSet presAssocID="{D03E28C7-3235-4ABE-8BA5-9647E3347715}" presName="sibTrans" presStyleCnt="0"/>
      <dgm:spPr/>
    </dgm:pt>
    <dgm:pt modelId="{D72DC1BC-7B95-4D2D-B3C8-AACF352D2F34}" type="pres">
      <dgm:prSet presAssocID="{A47F9E8B-5FCE-4BE2-93CD-6CA83A9AB6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63E961-7621-4FC8-A700-9F403AA6898F}" type="pres">
      <dgm:prSet presAssocID="{14B59834-AB30-4652-901A-B7D7EFC5857D}" presName="sibTrans" presStyleCnt="0"/>
      <dgm:spPr/>
    </dgm:pt>
    <dgm:pt modelId="{ED039AA8-066B-4AA7-9762-B924327575A9}" type="pres">
      <dgm:prSet presAssocID="{38EABD5B-AC51-476F-B490-28F35400F5D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1A05C8-4E5F-4EEE-805E-5E880150CF47}" type="pres">
      <dgm:prSet presAssocID="{4E6C25C4-60CD-4412-A743-8B277B1A6E68}" presName="sibTrans" presStyleCnt="0"/>
      <dgm:spPr/>
    </dgm:pt>
    <dgm:pt modelId="{B4BE127D-081E-4195-B8A3-BA8361816679}" type="pres">
      <dgm:prSet presAssocID="{333C5C7B-A78F-493C-BDD3-1006FF35E7C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FB4E6-3E97-4236-BE8C-1330FFA3571F}" type="pres">
      <dgm:prSet presAssocID="{A1728491-DC9F-459F-B793-0337A03D6688}" presName="sibTrans" presStyleCnt="0"/>
      <dgm:spPr/>
    </dgm:pt>
    <dgm:pt modelId="{361BF257-C4DD-4F4D-968D-6C1602F67D4F}" type="pres">
      <dgm:prSet presAssocID="{E1DBB371-EE91-4AF8-A544-3AF7F8663C9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FE3518-862E-4DE8-9402-E50D5E7D4E33}" type="pres">
      <dgm:prSet presAssocID="{F0E466CB-BF4A-4876-9E5D-FB83B573C928}" presName="sibTrans" presStyleCnt="0"/>
      <dgm:spPr/>
    </dgm:pt>
    <dgm:pt modelId="{EDBFFC78-752B-42AE-88B0-F6E3BD950A4C}" type="pres">
      <dgm:prSet presAssocID="{2FCB907D-C595-4434-8A84-C6F1833D022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11752-7CDA-4438-9A7A-52CA9180D5A1}" type="pres">
      <dgm:prSet presAssocID="{73CE8ECB-61AF-4770-AFCA-B9D12FA97C4F}" presName="sibTrans" presStyleCnt="0"/>
      <dgm:spPr/>
    </dgm:pt>
    <dgm:pt modelId="{378855B1-A382-47D1-A36C-D897C8173D06}" type="pres">
      <dgm:prSet presAssocID="{499A84A7-5D5B-4A74-AFAE-9DAB662C10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AB442E-947D-4C91-9F91-1FF666042B1B}" srcId="{7E82BBD0-2DA5-4774-A929-2C117828C388}" destId="{499A84A7-5D5B-4A74-AFAE-9DAB662C10FD}" srcOrd="6" destOrd="0" parTransId="{055EFF88-7108-4934-919C-10077F0FB689}" sibTransId="{899C97CC-D409-4BCD-A871-D9ACFC86B09A}"/>
    <dgm:cxn modelId="{680E3C98-33E5-4AEA-99BB-4B22974C40C8}" srcId="{7E82BBD0-2DA5-4774-A929-2C117828C388}" destId="{38EABD5B-AC51-476F-B490-28F35400F5D3}" srcOrd="2" destOrd="0" parTransId="{CADF974D-2E42-4F4B-A6F2-5E54D087A978}" sibTransId="{4E6C25C4-60CD-4412-A743-8B277B1A6E68}"/>
    <dgm:cxn modelId="{62814CEA-8DAF-45B3-B5B0-A2A4CCC68BC6}" type="presOf" srcId="{062BC327-5C86-4550-BDCB-0865622908C2}" destId="{5FC52B27-347B-4AF5-A223-03D829AB21F0}" srcOrd="0" destOrd="0" presId="urn:microsoft.com/office/officeart/2005/8/layout/default"/>
    <dgm:cxn modelId="{813F4C6E-4AA1-4471-B506-F09ABE82BFAD}" type="presOf" srcId="{333C5C7B-A78F-493C-BDD3-1006FF35E7CE}" destId="{B4BE127D-081E-4195-B8A3-BA8361816679}" srcOrd="0" destOrd="0" presId="urn:microsoft.com/office/officeart/2005/8/layout/default"/>
    <dgm:cxn modelId="{B0601A7F-C544-4AEE-A932-F3C98D943FD6}" srcId="{7E82BBD0-2DA5-4774-A929-2C117828C388}" destId="{E1DBB371-EE91-4AF8-A544-3AF7F8663C92}" srcOrd="4" destOrd="0" parTransId="{46B1E24C-1D1A-4425-8E15-BD6CC0F7041B}" sibTransId="{F0E466CB-BF4A-4876-9E5D-FB83B573C928}"/>
    <dgm:cxn modelId="{20D89426-DB5D-4A07-B2DC-DDC63DCF5526}" type="presOf" srcId="{38EABD5B-AC51-476F-B490-28F35400F5D3}" destId="{ED039AA8-066B-4AA7-9762-B924327575A9}" srcOrd="0" destOrd="0" presId="urn:microsoft.com/office/officeart/2005/8/layout/default"/>
    <dgm:cxn modelId="{671868D8-9B0A-46EE-80ED-A57BABE968BC}" srcId="{7E82BBD0-2DA5-4774-A929-2C117828C388}" destId="{2FCB907D-C595-4434-8A84-C6F1833D022F}" srcOrd="5" destOrd="0" parTransId="{5F1CE90E-F752-48B0-9AB6-6DF355282EA1}" sibTransId="{73CE8ECB-61AF-4770-AFCA-B9D12FA97C4F}"/>
    <dgm:cxn modelId="{7AE37979-F017-4248-9DE9-7D92398BFA19}" type="presOf" srcId="{499A84A7-5D5B-4A74-AFAE-9DAB662C10FD}" destId="{378855B1-A382-47D1-A36C-D897C8173D06}" srcOrd="0" destOrd="0" presId="urn:microsoft.com/office/officeart/2005/8/layout/default"/>
    <dgm:cxn modelId="{6B2B5630-FCE5-4B93-BBAF-9A7AC896BFFF}" srcId="{7E82BBD0-2DA5-4774-A929-2C117828C388}" destId="{062BC327-5C86-4550-BDCB-0865622908C2}" srcOrd="0" destOrd="0" parTransId="{B999CBDF-0ABA-48AF-87C0-5DF88E1C4EF7}" sibTransId="{D03E28C7-3235-4ABE-8BA5-9647E3347715}"/>
    <dgm:cxn modelId="{AA322097-D2D3-4CBB-873E-DB581F42C005}" type="presOf" srcId="{E1DBB371-EE91-4AF8-A544-3AF7F8663C92}" destId="{361BF257-C4DD-4F4D-968D-6C1602F67D4F}" srcOrd="0" destOrd="0" presId="urn:microsoft.com/office/officeart/2005/8/layout/default"/>
    <dgm:cxn modelId="{D6AD8F91-3FD3-431F-80FD-C1FB41CC8FB3}" type="presOf" srcId="{7E82BBD0-2DA5-4774-A929-2C117828C388}" destId="{36529BD0-0192-4697-ABF0-6A1776942BC1}" srcOrd="0" destOrd="0" presId="urn:microsoft.com/office/officeart/2005/8/layout/default"/>
    <dgm:cxn modelId="{2DBC2921-7DB8-4B87-ADBC-77A15941AB84}" srcId="{7E82BBD0-2DA5-4774-A929-2C117828C388}" destId="{333C5C7B-A78F-493C-BDD3-1006FF35E7CE}" srcOrd="3" destOrd="0" parTransId="{9C6F5555-4733-435F-8593-8B996AFAEC11}" sibTransId="{A1728491-DC9F-459F-B793-0337A03D6688}"/>
    <dgm:cxn modelId="{A1609A8A-D948-4102-813D-66DA8CE26DB9}" type="presOf" srcId="{A47F9E8B-5FCE-4BE2-93CD-6CA83A9AB62A}" destId="{D72DC1BC-7B95-4D2D-B3C8-AACF352D2F34}" srcOrd="0" destOrd="0" presId="urn:microsoft.com/office/officeart/2005/8/layout/default"/>
    <dgm:cxn modelId="{BB182BA1-6691-4FE5-A1AC-3EC997E2850F}" type="presOf" srcId="{2FCB907D-C595-4434-8A84-C6F1833D022F}" destId="{EDBFFC78-752B-42AE-88B0-F6E3BD950A4C}" srcOrd="0" destOrd="0" presId="urn:microsoft.com/office/officeart/2005/8/layout/default"/>
    <dgm:cxn modelId="{1EC12915-2153-4D35-81CE-4E9B4FC5F374}" srcId="{7E82BBD0-2DA5-4774-A929-2C117828C388}" destId="{A47F9E8B-5FCE-4BE2-93CD-6CA83A9AB62A}" srcOrd="1" destOrd="0" parTransId="{F05F3125-FF9B-43E5-B3A9-0FE41732D2E1}" sibTransId="{14B59834-AB30-4652-901A-B7D7EFC5857D}"/>
    <dgm:cxn modelId="{9D5166B6-7C58-403E-AC30-9D0BFD2939BD}" type="presParOf" srcId="{36529BD0-0192-4697-ABF0-6A1776942BC1}" destId="{5FC52B27-347B-4AF5-A223-03D829AB21F0}" srcOrd="0" destOrd="0" presId="urn:microsoft.com/office/officeart/2005/8/layout/default"/>
    <dgm:cxn modelId="{4BA0C798-3430-4461-B3A0-D2A50FA2633C}" type="presParOf" srcId="{36529BD0-0192-4697-ABF0-6A1776942BC1}" destId="{12F7E577-EFFF-4125-AB48-3E3A2D5FA4B6}" srcOrd="1" destOrd="0" presId="urn:microsoft.com/office/officeart/2005/8/layout/default"/>
    <dgm:cxn modelId="{95F3AE9E-F5F2-4505-8457-424F00ADE75E}" type="presParOf" srcId="{36529BD0-0192-4697-ABF0-6A1776942BC1}" destId="{D72DC1BC-7B95-4D2D-B3C8-AACF352D2F34}" srcOrd="2" destOrd="0" presId="urn:microsoft.com/office/officeart/2005/8/layout/default"/>
    <dgm:cxn modelId="{F7B32372-1185-4B3B-B18E-D3E66B2FAD48}" type="presParOf" srcId="{36529BD0-0192-4697-ABF0-6A1776942BC1}" destId="{9063E961-7621-4FC8-A700-9F403AA6898F}" srcOrd="3" destOrd="0" presId="urn:microsoft.com/office/officeart/2005/8/layout/default"/>
    <dgm:cxn modelId="{B93BD84F-5546-43AB-B55F-33B79511395F}" type="presParOf" srcId="{36529BD0-0192-4697-ABF0-6A1776942BC1}" destId="{ED039AA8-066B-4AA7-9762-B924327575A9}" srcOrd="4" destOrd="0" presId="urn:microsoft.com/office/officeart/2005/8/layout/default"/>
    <dgm:cxn modelId="{51A20CC8-88F8-4320-83C2-93531D9D3859}" type="presParOf" srcId="{36529BD0-0192-4697-ABF0-6A1776942BC1}" destId="{8E1A05C8-4E5F-4EEE-805E-5E880150CF47}" srcOrd="5" destOrd="0" presId="urn:microsoft.com/office/officeart/2005/8/layout/default"/>
    <dgm:cxn modelId="{B9819D11-302F-4FD2-9D88-04BC5DB813BC}" type="presParOf" srcId="{36529BD0-0192-4697-ABF0-6A1776942BC1}" destId="{B4BE127D-081E-4195-B8A3-BA8361816679}" srcOrd="6" destOrd="0" presId="urn:microsoft.com/office/officeart/2005/8/layout/default"/>
    <dgm:cxn modelId="{9927E4EE-1D58-4FEE-9300-D0C28E134183}" type="presParOf" srcId="{36529BD0-0192-4697-ABF0-6A1776942BC1}" destId="{9C3FB4E6-3E97-4236-BE8C-1330FFA3571F}" srcOrd="7" destOrd="0" presId="urn:microsoft.com/office/officeart/2005/8/layout/default"/>
    <dgm:cxn modelId="{BD3CD480-A0A9-451A-AA67-047498D9C666}" type="presParOf" srcId="{36529BD0-0192-4697-ABF0-6A1776942BC1}" destId="{361BF257-C4DD-4F4D-968D-6C1602F67D4F}" srcOrd="8" destOrd="0" presId="urn:microsoft.com/office/officeart/2005/8/layout/default"/>
    <dgm:cxn modelId="{17149F82-8DA7-4894-8B55-9C53A357001A}" type="presParOf" srcId="{36529BD0-0192-4697-ABF0-6A1776942BC1}" destId="{1BFE3518-862E-4DE8-9402-E50D5E7D4E33}" srcOrd="9" destOrd="0" presId="urn:microsoft.com/office/officeart/2005/8/layout/default"/>
    <dgm:cxn modelId="{AC4474AA-DA63-4BC9-A63B-39F3557B74F5}" type="presParOf" srcId="{36529BD0-0192-4697-ABF0-6A1776942BC1}" destId="{EDBFFC78-752B-42AE-88B0-F6E3BD950A4C}" srcOrd="10" destOrd="0" presId="urn:microsoft.com/office/officeart/2005/8/layout/default"/>
    <dgm:cxn modelId="{E0D06B86-7191-4D99-8985-87C90F93E2D1}" type="presParOf" srcId="{36529BD0-0192-4697-ABF0-6A1776942BC1}" destId="{8E211752-7CDA-4438-9A7A-52CA9180D5A1}" srcOrd="11" destOrd="0" presId="urn:microsoft.com/office/officeart/2005/8/layout/default"/>
    <dgm:cxn modelId="{ABF3EAA2-EF12-4021-9B41-93EEE91A2A9D}" type="presParOf" srcId="{36529BD0-0192-4697-ABF0-6A1776942BC1}" destId="{378855B1-A382-47D1-A36C-D897C8173D0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A900C-D938-4007-91F9-0699C759AB4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431959B-8602-40F6-BFEE-5F7A0912A2F9}">
      <dgm:prSet phldrT="[Texto]"/>
      <dgm:spPr/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Capacidades conservadas y limitaciones</a:t>
          </a:r>
          <a:endParaRPr lang="es-ES" dirty="0">
            <a:solidFill>
              <a:schemeClr val="accent1"/>
            </a:solidFill>
          </a:endParaRPr>
        </a:p>
      </dgm:t>
    </dgm:pt>
    <dgm:pt modelId="{18BDA613-90AA-4470-9B92-F2E1065470E6}" type="parTrans" cxnId="{3D58DD16-8EA1-4AAF-B1E7-E1E531B663C7}">
      <dgm:prSet/>
      <dgm:spPr/>
      <dgm:t>
        <a:bodyPr/>
        <a:lstStyle/>
        <a:p>
          <a:endParaRPr lang="es-ES"/>
        </a:p>
      </dgm:t>
    </dgm:pt>
    <dgm:pt modelId="{7F38B9E3-1924-42BF-9F05-4275DD983835}" type="sibTrans" cxnId="{3D58DD16-8EA1-4AAF-B1E7-E1E531B663C7}">
      <dgm:prSet/>
      <dgm:spPr/>
      <dgm:t>
        <a:bodyPr/>
        <a:lstStyle/>
        <a:p>
          <a:endParaRPr lang="es-ES"/>
        </a:p>
      </dgm:t>
    </dgm:pt>
    <dgm:pt modelId="{491C48EF-09A3-4DB2-8F00-70903D1BBF49}">
      <dgm:prSet phldrT="[Texto]"/>
      <dgm:spPr/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Edad</a:t>
          </a:r>
          <a:r>
            <a:rPr lang="es-ES" dirty="0" smtClean="0"/>
            <a:t> </a:t>
          </a:r>
          <a:endParaRPr lang="es-ES" dirty="0"/>
        </a:p>
      </dgm:t>
    </dgm:pt>
    <dgm:pt modelId="{0741B896-8715-4136-BEAD-FFD21C5CC73B}" type="parTrans" cxnId="{E3E13F8D-1C30-411D-8353-0BEF5495FA63}">
      <dgm:prSet/>
      <dgm:spPr/>
      <dgm:t>
        <a:bodyPr/>
        <a:lstStyle/>
        <a:p>
          <a:endParaRPr lang="es-ES"/>
        </a:p>
      </dgm:t>
    </dgm:pt>
    <dgm:pt modelId="{30FB391E-62EC-4DC5-AF26-717261662A97}" type="sibTrans" cxnId="{E3E13F8D-1C30-411D-8353-0BEF5495FA63}">
      <dgm:prSet/>
      <dgm:spPr/>
      <dgm:t>
        <a:bodyPr/>
        <a:lstStyle/>
        <a:p>
          <a:endParaRPr lang="es-ES"/>
        </a:p>
      </dgm:t>
    </dgm:pt>
    <dgm:pt modelId="{DB645D5B-53D0-4015-9ABE-038A91E2F6E7}">
      <dgm:prSet phldrT="[Texto]"/>
      <dgm:spPr/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Diagnóstico y pronóstico</a:t>
          </a:r>
          <a:endParaRPr lang="es-ES" dirty="0">
            <a:solidFill>
              <a:schemeClr val="accent1"/>
            </a:solidFill>
          </a:endParaRPr>
        </a:p>
      </dgm:t>
    </dgm:pt>
    <dgm:pt modelId="{3F9202BA-5EBC-4C37-93EF-CD2BE58B477B}" type="parTrans" cxnId="{8A62A4FF-1C1C-4B7D-8084-ACEA3F51F724}">
      <dgm:prSet/>
      <dgm:spPr/>
      <dgm:t>
        <a:bodyPr/>
        <a:lstStyle/>
        <a:p>
          <a:endParaRPr lang="es-ES"/>
        </a:p>
      </dgm:t>
    </dgm:pt>
    <dgm:pt modelId="{7676705F-EDC9-43EF-808C-C8FF947B4460}" type="sibTrans" cxnId="{8A62A4FF-1C1C-4B7D-8084-ACEA3F51F724}">
      <dgm:prSet/>
      <dgm:spPr/>
      <dgm:t>
        <a:bodyPr/>
        <a:lstStyle/>
        <a:p>
          <a:endParaRPr lang="es-ES"/>
        </a:p>
      </dgm:t>
    </dgm:pt>
    <dgm:pt modelId="{A7E73E3C-F674-4FE3-905F-46B0D5D846F5}">
      <dgm:prSet phldrT="[Texto]"/>
      <dgm:spPr/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Recursos</a:t>
          </a:r>
          <a:endParaRPr lang="es-ES" dirty="0">
            <a:solidFill>
              <a:schemeClr val="accent1"/>
            </a:solidFill>
          </a:endParaRPr>
        </a:p>
      </dgm:t>
    </dgm:pt>
    <dgm:pt modelId="{5AB07564-1E15-47EF-A4F7-CA536D1D5306}" type="parTrans" cxnId="{4BD1885C-4E9F-4097-833D-EA9623CF102F}">
      <dgm:prSet/>
      <dgm:spPr/>
      <dgm:t>
        <a:bodyPr/>
        <a:lstStyle/>
        <a:p>
          <a:endParaRPr lang="es-ES"/>
        </a:p>
      </dgm:t>
    </dgm:pt>
    <dgm:pt modelId="{DA564090-A885-40A5-81C7-A26E05835942}" type="sibTrans" cxnId="{4BD1885C-4E9F-4097-833D-EA9623CF102F}">
      <dgm:prSet/>
      <dgm:spPr/>
      <dgm:t>
        <a:bodyPr/>
        <a:lstStyle/>
        <a:p>
          <a:endParaRPr lang="es-ES"/>
        </a:p>
      </dgm:t>
    </dgm:pt>
    <dgm:pt modelId="{4FB43205-FC07-45B5-9B27-63111EC7B5F1}">
      <dgm:prSet phldrT="[Texto]"/>
      <dgm:spPr/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Entornos</a:t>
          </a:r>
          <a:r>
            <a:rPr lang="es-ES" dirty="0" smtClean="0"/>
            <a:t> </a:t>
          </a:r>
          <a:endParaRPr lang="es-ES" dirty="0"/>
        </a:p>
      </dgm:t>
    </dgm:pt>
    <dgm:pt modelId="{E5D964D1-B917-44A5-8840-F7DD25F3898D}" type="parTrans" cxnId="{F95D5987-7B0B-492E-BAEB-15710F7E4471}">
      <dgm:prSet/>
      <dgm:spPr/>
      <dgm:t>
        <a:bodyPr/>
        <a:lstStyle/>
        <a:p>
          <a:endParaRPr lang="es-ES"/>
        </a:p>
      </dgm:t>
    </dgm:pt>
    <dgm:pt modelId="{966CE190-25FF-4576-9450-7EC299F081BA}" type="sibTrans" cxnId="{F95D5987-7B0B-492E-BAEB-15710F7E4471}">
      <dgm:prSet/>
      <dgm:spPr/>
      <dgm:t>
        <a:bodyPr/>
        <a:lstStyle/>
        <a:p>
          <a:endParaRPr lang="es-ES"/>
        </a:p>
      </dgm:t>
    </dgm:pt>
    <dgm:pt modelId="{551ACD20-1BFA-4726-BBBE-5B8B39DAAA14}">
      <dgm:prSet phldrT="[Texto]"/>
      <dgm:spPr/>
      <dgm:t>
        <a:bodyPr/>
        <a:lstStyle/>
        <a:p>
          <a:r>
            <a:rPr lang="es-ES" dirty="0" smtClean="0">
              <a:solidFill>
                <a:schemeClr val="accent1"/>
              </a:solidFill>
            </a:rPr>
            <a:t>Intereses</a:t>
          </a:r>
          <a:endParaRPr lang="es-ES" dirty="0">
            <a:solidFill>
              <a:schemeClr val="accent1"/>
            </a:solidFill>
          </a:endParaRPr>
        </a:p>
      </dgm:t>
    </dgm:pt>
    <dgm:pt modelId="{9CD48BFD-D9D5-4493-AB8D-F1487E56DD40}" type="parTrans" cxnId="{4C1A3F24-B9A9-443C-9432-464943902C6C}">
      <dgm:prSet/>
      <dgm:spPr/>
      <dgm:t>
        <a:bodyPr/>
        <a:lstStyle/>
        <a:p>
          <a:endParaRPr lang="es-ES"/>
        </a:p>
      </dgm:t>
    </dgm:pt>
    <dgm:pt modelId="{9033E5CB-5AA1-4210-9860-E295C53F68CE}" type="sibTrans" cxnId="{4C1A3F24-B9A9-443C-9432-464943902C6C}">
      <dgm:prSet/>
      <dgm:spPr/>
      <dgm:t>
        <a:bodyPr/>
        <a:lstStyle/>
        <a:p>
          <a:endParaRPr lang="es-ES"/>
        </a:p>
      </dgm:t>
    </dgm:pt>
    <dgm:pt modelId="{A8310D7F-9514-4963-BC72-04138B17DCB9}" type="pres">
      <dgm:prSet presAssocID="{942A900C-D938-4007-91F9-0699C759AB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9412F2-6A72-4089-BC42-2CF7C16D49E2}" type="pres">
      <dgm:prSet presAssocID="{2431959B-8602-40F6-BFEE-5F7A0912A2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3DE8A-76E0-467A-A3BF-DE062B2F37AC}" type="pres">
      <dgm:prSet presAssocID="{7F38B9E3-1924-42BF-9F05-4275DD983835}" presName="sibTrans" presStyleCnt="0"/>
      <dgm:spPr/>
    </dgm:pt>
    <dgm:pt modelId="{F5A399D4-E5F2-4FB9-BB74-B2B49CB68439}" type="pres">
      <dgm:prSet presAssocID="{491C48EF-09A3-4DB2-8F00-70903D1BBF4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45B1B6-6001-4FEE-BAD3-D931F3131FC6}" type="pres">
      <dgm:prSet presAssocID="{30FB391E-62EC-4DC5-AF26-717261662A97}" presName="sibTrans" presStyleCnt="0"/>
      <dgm:spPr/>
    </dgm:pt>
    <dgm:pt modelId="{544865DF-AB3E-498B-86F1-78F27BFF4D4D}" type="pres">
      <dgm:prSet presAssocID="{DB645D5B-53D0-4015-9ABE-038A91E2F6E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EA7FE9-6BD4-46AA-B3F2-DA7FC1A31903}" type="pres">
      <dgm:prSet presAssocID="{7676705F-EDC9-43EF-808C-C8FF947B4460}" presName="sibTrans" presStyleCnt="0"/>
      <dgm:spPr/>
    </dgm:pt>
    <dgm:pt modelId="{5A042DDD-87EE-416F-821B-55A364F3E78E}" type="pres">
      <dgm:prSet presAssocID="{A7E73E3C-F674-4FE3-905F-46B0D5D846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EFF54-CD12-494A-A9DC-0011A2EB734E}" type="pres">
      <dgm:prSet presAssocID="{DA564090-A885-40A5-81C7-A26E05835942}" presName="sibTrans" presStyleCnt="0"/>
      <dgm:spPr/>
    </dgm:pt>
    <dgm:pt modelId="{218FAD20-71EC-4B17-8EAE-9A65197F2E95}" type="pres">
      <dgm:prSet presAssocID="{4FB43205-FC07-45B5-9B27-63111EC7B5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CB398-0C5D-4AF0-A8DB-72D775C8A6B9}" type="pres">
      <dgm:prSet presAssocID="{966CE190-25FF-4576-9450-7EC299F081BA}" presName="sibTrans" presStyleCnt="0"/>
      <dgm:spPr/>
    </dgm:pt>
    <dgm:pt modelId="{A155AABE-E9B8-4FCE-A89A-059177DEAAD5}" type="pres">
      <dgm:prSet presAssocID="{551ACD20-1BFA-4726-BBBE-5B8B39DAAA1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5D5987-7B0B-492E-BAEB-15710F7E4471}" srcId="{942A900C-D938-4007-91F9-0699C759AB48}" destId="{4FB43205-FC07-45B5-9B27-63111EC7B5F1}" srcOrd="4" destOrd="0" parTransId="{E5D964D1-B917-44A5-8840-F7DD25F3898D}" sibTransId="{966CE190-25FF-4576-9450-7EC299F081BA}"/>
    <dgm:cxn modelId="{4C1A3F24-B9A9-443C-9432-464943902C6C}" srcId="{942A900C-D938-4007-91F9-0699C759AB48}" destId="{551ACD20-1BFA-4726-BBBE-5B8B39DAAA14}" srcOrd="5" destOrd="0" parTransId="{9CD48BFD-D9D5-4493-AB8D-F1487E56DD40}" sibTransId="{9033E5CB-5AA1-4210-9860-E295C53F68CE}"/>
    <dgm:cxn modelId="{F1CD42F1-27F6-4BEB-BC27-319C75AD0032}" type="presOf" srcId="{551ACD20-1BFA-4726-BBBE-5B8B39DAAA14}" destId="{A155AABE-E9B8-4FCE-A89A-059177DEAAD5}" srcOrd="0" destOrd="0" presId="urn:microsoft.com/office/officeart/2005/8/layout/default"/>
    <dgm:cxn modelId="{7770D2D7-00B4-4BE6-B334-3A1EED9E3566}" type="presOf" srcId="{2431959B-8602-40F6-BFEE-5F7A0912A2F9}" destId="{EE9412F2-6A72-4089-BC42-2CF7C16D49E2}" srcOrd="0" destOrd="0" presId="urn:microsoft.com/office/officeart/2005/8/layout/default"/>
    <dgm:cxn modelId="{FBEE54C5-3733-4497-A7F4-E170CF9F26A0}" type="presOf" srcId="{4FB43205-FC07-45B5-9B27-63111EC7B5F1}" destId="{218FAD20-71EC-4B17-8EAE-9A65197F2E95}" srcOrd="0" destOrd="0" presId="urn:microsoft.com/office/officeart/2005/8/layout/default"/>
    <dgm:cxn modelId="{D4B37252-7863-4C3A-960D-42D042699F0C}" type="presOf" srcId="{491C48EF-09A3-4DB2-8F00-70903D1BBF49}" destId="{F5A399D4-E5F2-4FB9-BB74-B2B49CB68439}" srcOrd="0" destOrd="0" presId="urn:microsoft.com/office/officeart/2005/8/layout/default"/>
    <dgm:cxn modelId="{4BD1885C-4E9F-4097-833D-EA9623CF102F}" srcId="{942A900C-D938-4007-91F9-0699C759AB48}" destId="{A7E73E3C-F674-4FE3-905F-46B0D5D846F5}" srcOrd="3" destOrd="0" parTransId="{5AB07564-1E15-47EF-A4F7-CA536D1D5306}" sibTransId="{DA564090-A885-40A5-81C7-A26E05835942}"/>
    <dgm:cxn modelId="{521283A7-E997-4337-8C07-A664260E2613}" type="presOf" srcId="{942A900C-D938-4007-91F9-0699C759AB48}" destId="{A8310D7F-9514-4963-BC72-04138B17DCB9}" srcOrd="0" destOrd="0" presId="urn:microsoft.com/office/officeart/2005/8/layout/default"/>
    <dgm:cxn modelId="{BE52401E-A3B0-42E4-A2D0-9AAAF7C0D8AD}" type="presOf" srcId="{A7E73E3C-F674-4FE3-905F-46B0D5D846F5}" destId="{5A042DDD-87EE-416F-821B-55A364F3E78E}" srcOrd="0" destOrd="0" presId="urn:microsoft.com/office/officeart/2005/8/layout/default"/>
    <dgm:cxn modelId="{3D58DD16-8EA1-4AAF-B1E7-E1E531B663C7}" srcId="{942A900C-D938-4007-91F9-0699C759AB48}" destId="{2431959B-8602-40F6-BFEE-5F7A0912A2F9}" srcOrd="0" destOrd="0" parTransId="{18BDA613-90AA-4470-9B92-F2E1065470E6}" sibTransId="{7F38B9E3-1924-42BF-9F05-4275DD983835}"/>
    <dgm:cxn modelId="{8A62A4FF-1C1C-4B7D-8084-ACEA3F51F724}" srcId="{942A900C-D938-4007-91F9-0699C759AB48}" destId="{DB645D5B-53D0-4015-9ABE-038A91E2F6E7}" srcOrd="2" destOrd="0" parTransId="{3F9202BA-5EBC-4C37-93EF-CD2BE58B477B}" sibTransId="{7676705F-EDC9-43EF-808C-C8FF947B4460}"/>
    <dgm:cxn modelId="{E3E13F8D-1C30-411D-8353-0BEF5495FA63}" srcId="{942A900C-D938-4007-91F9-0699C759AB48}" destId="{491C48EF-09A3-4DB2-8F00-70903D1BBF49}" srcOrd="1" destOrd="0" parTransId="{0741B896-8715-4136-BEAD-FFD21C5CC73B}" sibTransId="{30FB391E-62EC-4DC5-AF26-717261662A97}"/>
    <dgm:cxn modelId="{BF2CF5F2-97B6-4A0D-9D01-D42B654AB712}" type="presOf" srcId="{DB645D5B-53D0-4015-9ABE-038A91E2F6E7}" destId="{544865DF-AB3E-498B-86F1-78F27BFF4D4D}" srcOrd="0" destOrd="0" presId="urn:microsoft.com/office/officeart/2005/8/layout/default"/>
    <dgm:cxn modelId="{33CFD3F8-BA33-4DE8-8EEA-C677A7884C97}" type="presParOf" srcId="{A8310D7F-9514-4963-BC72-04138B17DCB9}" destId="{EE9412F2-6A72-4089-BC42-2CF7C16D49E2}" srcOrd="0" destOrd="0" presId="urn:microsoft.com/office/officeart/2005/8/layout/default"/>
    <dgm:cxn modelId="{CF958669-77ED-4E7F-8C23-65DCBCD057E8}" type="presParOf" srcId="{A8310D7F-9514-4963-BC72-04138B17DCB9}" destId="{1523DE8A-76E0-467A-A3BF-DE062B2F37AC}" srcOrd="1" destOrd="0" presId="urn:microsoft.com/office/officeart/2005/8/layout/default"/>
    <dgm:cxn modelId="{E6A683AD-6DBC-4BAB-BF7C-BEB6B1CBEA7B}" type="presParOf" srcId="{A8310D7F-9514-4963-BC72-04138B17DCB9}" destId="{F5A399D4-E5F2-4FB9-BB74-B2B49CB68439}" srcOrd="2" destOrd="0" presId="urn:microsoft.com/office/officeart/2005/8/layout/default"/>
    <dgm:cxn modelId="{7186338C-FBED-4750-AD2E-B2E8E166A043}" type="presParOf" srcId="{A8310D7F-9514-4963-BC72-04138B17DCB9}" destId="{B345B1B6-6001-4FEE-BAD3-D931F3131FC6}" srcOrd="3" destOrd="0" presId="urn:microsoft.com/office/officeart/2005/8/layout/default"/>
    <dgm:cxn modelId="{8F075414-0EAE-4B76-AEFD-DD9EA76CBDB6}" type="presParOf" srcId="{A8310D7F-9514-4963-BC72-04138B17DCB9}" destId="{544865DF-AB3E-498B-86F1-78F27BFF4D4D}" srcOrd="4" destOrd="0" presId="urn:microsoft.com/office/officeart/2005/8/layout/default"/>
    <dgm:cxn modelId="{BD2893D7-56E0-4C9C-BEE8-14C2CF5B8C1E}" type="presParOf" srcId="{A8310D7F-9514-4963-BC72-04138B17DCB9}" destId="{B8EA7FE9-6BD4-46AA-B3F2-DA7FC1A31903}" srcOrd="5" destOrd="0" presId="urn:microsoft.com/office/officeart/2005/8/layout/default"/>
    <dgm:cxn modelId="{D38B1DD2-0F2C-4F85-8D2B-9F819D94EF7B}" type="presParOf" srcId="{A8310D7F-9514-4963-BC72-04138B17DCB9}" destId="{5A042DDD-87EE-416F-821B-55A364F3E78E}" srcOrd="6" destOrd="0" presId="urn:microsoft.com/office/officeart/2005/8/layout/default"/>
    <dgm:cxn modelId="{9C814F2E-8D7F-4F30-9CAA-FAA584588799}" type="presParOf" srcId="{A8310D7F-9514-4963-BC72-04138B17DCB9}" destId="{BC3EFF54-CD12-494A-A9DC-0011A2EB734E}" srcOrd="7" destOrd="0" presId="urn:microsoft.com/office/officeart/2005/8/layout/default"/>
    <dgm:cxn modelId="{3B9D3859-D5FC-47CF-A9FA-F10A4A252B5D}" type="presParOf" srcId="{A8310D7F-9514-4963-BC72-04138B17DCB9}" destId="{218FAD20-71EC-4B17-8EAE-9A65197F2E95}" srcOrd="8" destOrd="0" presId="urn:microsoft.com/office/officeart/2005/8/layout/default"/>
    <dgm:cxn modelId="{895365E6-AE0F-4039-BECE-C2F5879FF9B1}" type="presParOf" srcId="{A8310D7F-9514-4963-BC72-04138B17DCB9}" destId="{07ECB398-0C5D-4AF0-A8DB-72D775C8A6B9}" srcOrd="9" destOrd="0" presId="urn:microsoft.com/office/officeart/2005/8/layout/default"/>
    <dgm:cxn modelId="{024C647E-6185-4414-AF6E-2C84883FD143}" type="presParOf" srcId="{A8310D7F-9514-4963-BC72-04138B17DCB9}" destId="{A155AABE-E9B8-4FCE-A89A-059177DEAAD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A900C-D938-4007-91F9-0699C759AB4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431959B-8602-40F6-BFEE-5F7A0912A2F9}">
      <dgm:prSet phldrT="[Texto]" custT="1"/>
      <dgm:spPr/>
      <dgm:t>
        <a:bodyPr/>
        <a:lstStyle/>
        <a:p>
          <a:r>
            <a:rPr lang="es-ES" sz="2400" b="0" dirty="0" smtClean="0">
              <a:solidFill>
                <a:schemeClr val="accent1"/>
              </a:solidFill>
            </a:rPr>
            <a:t>Actividades para las que va a ser utilizado</a:t>
          </a:r>
          <a:endParaRPr lang="es-ES" sz="2400" b="0" dirty="0">
            <a:solidFill>
              <a:schemeClr val="accent1"/>
            </a:solidFill>
          </a:endParaRPr>
        </a:p>
      </dgm:t>
    </dgm:pt>
    <dgm:pt modelId="{18BDA613-90AA-4470-9B92-F2E1065470E6}" type="parTrans" cxnId="{3D58DD16-8EA1-4AAF-B1E7-E1E531B663C7}">
      <dgm:prSet/>
      <dgm:spPr/>
      <dgm:t>
        <a:bodyPr/>
        <a:lstStyle/>
        <a:p>
          <a:endParaRPr lang="es-ES"/>
        </a:p>
      </dgm:t>
    </dgm:pt>
    <dgm:pt modelId="{7F38B9E3-1924-42BF-9F05-4275DD983835}" type="sibTrans" cxnId="{3D58DD16-8EA1-4AAF-B1E7-E1E531B663C7}">
      <dgm:prSet/>
      <dgm:spPr/>
      <dgm:t>
        <a:bodyPr/>
        <a:lstStyle/>
        <a:p>
          <a:endParaRPr lang="es-ES"/>
        </a:p>
      </dgm:t>
    </dgm:pt>
    <dgm:pt modelId="{94350BD0-ED2D-46AF-9AA1-4ADFC8DAECFF}">
      <dgm:prSet phldrT="[Texto]" custT="1"/>
      <dgm:spPr/>
      <dgm:t>
        <a:bodyPr/>
        <a:lstStyle/>
        <a:p>
          <a:r>
            <a:rPr lang="es-ES" sz="2400" b="0" dirty="0" smtClean="0">
              <a:solidFill>
                <a:schemeClr val="accent1"/>
              </a:solidFill>
            </a:rPr>
            <a:t>Espacios y contextos en el que se empleará</a:t>
          </a:r>
          <a:endParaRPr lang="es-ES" sz="2400" b="0" dirty="0">
            <a:solidFill>
              <a:schemeClr val="accent1"/>
            </a:solidFill>
          </a:endParaRPr>
        </a:p>
      </dgm:t>
    </dgm:pt>
    <dgm:pt modelId="{98BD386E-3472-4B27-9A35-083A0907586D}" type="parTrans" cxnId="{499EE7EF-833B-4F6A-B91F-6F6528A881E0}">
      <dgm:prSet/>
      <dgm:spPr/>
      <dgm:t>
        <a:bodyPr/>
        <a:lstStyle/>
        <a:p>
          <a:endParaRPr lang="es-ES"/>
        </a:p>
      </dgm:t>
    </dgm:pt>
    <dgm:pt modelId="{E74A7A2B-669E-43C7-A405-D235DBCD0A58}" type="sibTrans" cxnId="{499EE7EF-833B-4F6A-B91F-6F6528A881E0}">
      <dgm:prSet/>
      <dgm:spPr/>
      <dgm:t>
        <a:bodyPr/>
        <a:lstStyle/>
        <a:p>
          <a:endParaRPr lang="es-ES"/>
        </a:p>
      </dgm:t>
    </dgm:pt>
    <dgm:pt modelId="{A8310D7F-9514-4963-BC72-04138B17DCB9}" type="pres">
      <dgm:prSet presAssocID="{942A900C-D938-4007-91F9-0699C759AB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9412F2-6A72-4089-BC42-2CF7C16D49E2}" type="pres">
      <dgm:prSet presAssocID="{2431959B-8602-40F6-BFEE-5F7A0912A2F9}" presName="node" presStyleLbl="node1" presStyleIdx="0" presStyleCnt="2" custLinFactNeighborX="-7469" custLinFactNeighborY="-18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3DE8A-76E0-467A-A3BF-DE062B2F37AC}" type="pres">
      <dgm:prSet presAssocID="{7F38B9E3-1924-42BF-9F05-4275DD983835}" presName="sibTrans" presStyleCnt="0"/>
      <dgm:spPr/>
    </dgm:pt>
    <dgm:pt modelId="{35592B43-F51F-46D9-96E8-F004585978C9}" type="pres">
      <dgm:prSet presAssocID="{94350BD0-ED2D-46AF-9AA1-4ADFC8DAECFF}" presName="node" presStyleLbl="node1" presStyleIdx="1" presStyleCnt="2" custLinFactNeighborX="4109" custLinFactNeighborY="-18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3FE3E6-83E5-4EC9-B658-012483971F99}" type="presOf" srcId="{942A900C-D938-4007-91F9-0699C759AB48}" destId="{A8310D7F-9514-4963-BC72-04138B17DCB9}" srcOrd="0" destOrd="0" presId="urn:microsoft.com/office/officeart/2005/8/layout/default"/>
    <dgm:cxn modelId="{E7E147A9-F213-4FC2-954F-1248B3D83ADE}" type="presOf" srcId="{94350BD0-ED2D-46AF-9AA1-4ADFC8DAECFF}" destId="{35592B43-F51F-46D9-96E8-F004585978C9}" srcOrd="0" destOrd="0" presId="urn:microsoft.com/office/officeart/2005/8/layout/default"/>
    <dgm:cxn modelId="{785E3F71-BBEB-4EFD-85F4-E8AB2F7A3FD8}" type="presOf" srcId="{2431959B-8602-40F6-BFEE-5F7A0912A2F9}" destId="{EE9412F2-6A72-4089-BC42-2CF7C16D49E2}" srcOrd="0" destOrd="0" presId="urn:microsoft.com/office/officeart/2005/8/layout/default"/>
    <dgm:cxn modelId="{3D58DD16-8EA1-4AAF-B1E7-E1E531B663C7}" srcId="{942A900C-D938-4007-91F9-0699C759AB48}" destId="{2431959B-8602-40F6-BFEE-5F7A0912A2F9}" srcOrd="0" destOrd="0" parTransId="{18BDA613-90AA-4470-9B92-F2E1065470E6}" sibTransId="{7F38B9E3-1924-42BF-9F05-4275DD983835}"/>
    <dgm:cxn modelId="{499EE7EF-833B-4F6A-B91F-6F6528A881E0}" srcId="{942A900C-D938-4007-91F9-0699C759AB48}" destId="{94350BD0-ED2D-46AF-9AA1-4ADFC8DAECFF}" srcOrd="1" destOrd="0" parTransId="{98BD386E-3472-4B27-9A35-083A0907586D}" sibTransId="{E74A7A2B-669E-43C7-A405-D235DBCD0A58}"/>
    <dgm:cxn modelId="{9BFAE3C0-A7E1-4FAB-A9AB-473F86491513}" type="presParOf" srcId="{A8310D7F-9514-4963-BC72-04138B17DCB9}" destId="{EE9412F2-6A72-4089-BC42-2CF7C16D49E2}" srcOrd="0" destOrd="0" presId="urn:microsoft.com/office/officeart/2005/8/layout/default"/>
    <dgm:cxn modelId="{19850AE2-08D5-4671-ADDC-8213114AC7EC}" type="presParOf" srcId="{A8310D7F-9514-4963-BC72-04138B17DCB9}" destId="{1523DE8A-76E0-467A-A3BF-DE062B2F37AC}" srcOrd="1" destOrd="0" presId="urn:microsoft.com/office/officeart/2005/8/layout/default"/>
    <dgm:cxn modelId="{C00F6613-06EC-4836-A5BF-24AA564480E1}" type="presParOf" srcId="{A8310D7F-9514-4963-BC72-04138B17DCB9}" destId="{35592B43-F51F-46D9-96E8-F004585978C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A900C-D938-4007-91F9-0699C759AB48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431959B-8602-40F6-BFEE-5F7A0912A2F9}">
      <dgm:prSet phldrT="[Texto]" custT="1"/>
      <dgm:spPr/>
      <dgm:t>
        <a:bodyPr/>
        <a:lstStyle/>
        <a:p>
          <a:r>
            <a:rPr lang="es-ES" sz="2000" b="1" dirty="0" err="1" smtClean="0">
              <a:solidFill>
                <a:schemeClr val="accent1"/>
              </a:solidFill>
            </a:rPr>
            <a:t>Ortesis</a:t>
          </a:r>
          <a:r>
            <a:rPr lang="es-ES" sz="2000" b="0" dirty="0" smtClean="0">
              <a:solidFill>
                <a:schemeClr val="accent1"/>
              </a:solidFill>
            </a:rPr>
            <a:t>: </a:t>
          </a:r>
        </a:p>
        <a:p>
          <a:r>
            <a:rPr lang="es-ES" sz="1800" dirty="0" smtClean="0">
              <a:solidFill>
                <a:schemeClr val="accent1"/>
              </a:solidFill>
            </a:rPr>
            <a:t>Modifican las características tanto estructurales como funcionales de los sistemas neuromuscular y esquelético</a:t>
          </a:r>
          <a:r>
            <a:rPr lang="es-ES" sz="1800" b="0" dirty="0" smtClean="0">
              <a:solidFill>
                <a:schemeClr val="accent1"/>
              </a:solidFill>
            </a:rPr>
            <a:t> </a:t>
          </a:r>
          <a:endParaRPr lang="es-ES" sz="1800" b="0" dirty="0">
            <a:solidFill>
              <a:schemeClr val="accent1"/>
            </a:solidFill>
          </a:endParaRPr>
        </a:p>
      </dgm:t>
    </dgm:pt>
    <dgm:pt modelId="{18BDA613-90AA-4470-9B92-F2E1065470E6}" type="parTrans" cxnId="{3D58DD16-8EA1-4AAF-B1E7-E1E531B663C7}">
      <dgm:prSet/>
      <dgm:spPr/>
      <dgm:t>
        <a:bodyPr/>
        <a:lstStyle/>
        <a:p>
          <a:endParaRPr lang="es-ES"/>
        </a:p>
      </dgm:t>
    </dgm:pt>
    <dgm:pt modelId="{7F38B9E3-1924-42BF-9F05-4275DD983835}" type="sibTrans" cxnId="{3D58DD16-8EA1-4AAF-B1E7-E1E531B663C7}">
      <dgm:prSet/>
      <dgm:spPr/>
      <dgm:t>
        <a:bodyPr/>
        <a:lstStyle/>
        <a:p>
          <a:endParaRPr lang="es-ES"/>
        </a:p>
      </dgm:t>
    </dgm:pt>
    <dgm:pt modelId="{94350BD0-ED2D-46AF-9AA1-4ADFC8DAECF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1"/>
              </a:solidFill>
            </a:rPr>
            <a:t>Prótesis:</a:t>
          </a:r>
        </a:p>
        <a:p>
          <a:r>
            <a:rPr lang="es-ES" sz="1800" dirty="0" smtClean="0">
              <a:solidFill>
                <a:schemeClr val="accent1"/>
              </a:solidFill>
            </a:rPr>
            <a:t>Reemplazan parcial o totalmente una parte del cuerpo no existente o deficiente</a:t>
          </a:r>
          <a:r>
            <a:rPr lang="es-ES" sz="1800" b="0" dirty="0" smtClean="0">
              <a:solidFill>
                <a:schemeClr val="accent1"/>
              </a:solidFill>
            </a:rPr>
            <a:t> </a:t>
          </a:r>
          <a:endParaRPr lang="es-ES" sz="1800" b="0" dirty="0">
            <a:solidFill>
              <a:schemeClr val="accent1"/>
            </a:solidFill>
          </a:endParaRPr>
        </a:p>
      </dgm:t>
    </dgm:pt>
    <dgm:pt modelId="{98BD386E-3472-4B27-9A35-083A0907586D}" type="parTrans" cxnId="{499EE7EF-833B-4F6A-B91F-6F6528A881E0}">
      <dgm:prSet/>
      <dgm:spPr/>
      <dgm:t>
        <a:bodyPr/>
        <a:lstStyle/>
        <a:p>
          <a:endParaRPr lang="es-ES"/>
        </a:p>
      </dgm:t>
    </dgm:pt>
    <dgm:pt modelId="{E74A7A2B-669E-43C7-A405-D235DBCD0A58}" type="sibTrans" cxnId="{499EE7EF-833B-4F6A-B91F-6F6528A881E0}">
      <dgm:prSet/>
      <dgm:spPr/>
      <dgm:t>
        <a:bodyPr/>
        <a:lstStyle/>
        <a:p>
          <a:endParaRPr lang="es-ES"/>
        </a:p>
      </dgm:t>
    </dgm:pt>
    <dgm:pt modelId="{A8310D7F-9514-4963-BC72-04138B17DCB9}" type="pres">
      <dgm:prSet presAssocID="{942A900C-D938-4007-91F9-0699C759AB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9412F2-6A72-4089-BC42-2CF7C16D49E2}" type="pres">
      <dgm:prSet presAssocID="{2431959B-8602-40F6-BFEE-5F7A0912A2F9}" presName="node" presStyleLbl="node1" presStyleIdx="0" presStyleCnt="2" custLinFactNeighborX="-7469" custLinFactNeighborY="-18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3DE8A-76E0-467A-A3BF-DE062B2F37AC}" type="pres">
      <dgm:prSet presAssocID="{7F38B9E3-1924-42BF-9F05-4275DD983835}" presName="sibTrans" presStyleCnt="0"/>
      <dgm:spPr/>
    </dgm:pt>
    <dgm:pt modelId="{35592B43-F51F-46D9-96E8-F004585978C9}" type="pres">
      <dgm:prSet presAssocID="{94350BD0-ED2D-46AF-9AA1-4ADFC8DAECFF}" presName="node" presStyleLbl="node1" presStyleIdx="1" presStyleCnt="2" custLinFactNeighborX="4109" custLinFactNeighborY="-18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58DD16-8EA1-4AAF-B1E7-E1E531B663C7}" srcId="{942A900C-D938-4007-91F9-0699C759AB48}" destId="{2431959B-8602-40F6-BFEE-5F7A0912A2F9}" srcOrd="0" destOrd="0" parTransId="{18BDA613-90AA-4470-9B92-F2E1065470E6}" sibTransId="{7F38B9E3-1924-42BF-9F05-4275DD983835}"/>
    <dgm:cxn modelId="{496DF067-F136-4ED4-A54D-71DF1D42449C}" type="presOf" srcId="{942A900C-D938-4007-91F9-0699C759AB48}" destId="{A8310D7F-9514-4963-BC72-04138B17DCB9}" srcOrd="0" destOrd="0" presId="urn:microsoft.com/office/officeart/2005/8/layout/default"/>
    <dgm:cxn modelId="{CD2AE397-1560-40D5-B8E4-DA4BCDA7BF15}" type="presOf" srcId="{2431959B-8602-40F6-BFEE-5F7A0912A2F9}" destId="{EE9412F2-6A72-4089-BC42-2CF7C16D49E2}" srcOrd="0" destOrd="0" presId="urn:microsoft.com/office/officeart/2005/8/layout/default"/>
    <dgm:cxn modelId="{89EEEBD8-4703-47EC-8C91-781DCC348046}" type="presOf" srcId="{94350BD0-ED2D-46AF-9AA1-4ADFC8DAECFF}" destId="{35592B43-F51F-46D9-96E8-F004585978C9}" srcOrd="0" destOrd="0" presId="urn:microsoft.com/office/officeart/2005/8/layout/default"/>
    <dgm:cxn modelId="{499EE7EF-833B-4F6A-B91F-6F6528A881E0}" srcId="{942A900C-D938-4007-91F9-0699C759AB48}" destId="{94350BD0-ED2D-46AF-9AA1-4ADFC8DAECFF}" srcOrd="1" destOrd="0" parTransId="{98BD386E-3472-4B27-9A35-083A0907586D}" sibTransId="{E74A7A2B-669E-43C7-A405-D235DBCD0A58}"/>
    <dgm:cxn modelId="{B25EC780-DB70-48CA-AB7E-C8172EA970A4}" type="presParOf" srcId="{A8310D7F-9514-4963-BC72-04138B17DCB9}" destId="{EE9412F2-6A72-4089-BC42-2CF7C16D49E2}" srcOrd="0" destOrd="0" presId="urn:microsoft.com/office/officeart/2005/8/layout/default"/>
    <dgm:cxn modelId="{EA8AE8DC-77AB-4E06-B182-1DCB81C18D08}" type="presParOf" srcId="{A8310D7F-9514-4963-BC72-04138B17DCB9}" destId="{1523DE8A-76E0-467A-A3BF-DE062B2F37AC}" srcOrd="1" destOrd="0" presId="urn:microsoft.com/office/officeart/2005/8/layout/default"/>
    <dgm:cxn modelId="{23AD59AB-FFCC-4E86-8D01-977AF466BEF8}" type="presParOf" srcId="{A8310D7F-9514-4963-BC72-04138B17DCB9}" destId="{35592B43-F51F-46D9-96E8-F004585978C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BDC2C-070E-412A-80A0-1B2735CB619D}">
      <dsp:nvSpPr>
        <dsp:cNvPr id="0" name=""/>
        <dsp:cNvSpPr/>
      </dsp:nvSpPr>
      <dsp:spPr>
        <a:xfrm>
          <a:off x="0" y="307799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23FA2-E66E-4378-BFD7-38BFB6C77A0C}">
      <dsp:nvSpPr>
        <dsp:cNvPr id="0" name=""/>
        <dsp:cNvSpPr/>
      </dsp:nvSpPr>
      <dsp:spPr>
        <a:xfrm>
          <a:off x="425211" y="101159"/>
          <a:ext cx="7930065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Proteger, apoyar, entrenar, medir o sustituir funciones/estructuras corporales y actividades cotidianas y significativas</a:t>
          </a:r>
          <a:endParaRPr lang="es-ES" sz="1400" kern="1200" dirty="0"/>
        </a:p>
      </dsp:txBody>
      <dsp:txXfrm>
        <a:off x="425211" y="101159"/>
        <a:ext cx="7930065" cy="413280"/>
      </dsp:txXfrm>
    </dsp:sp>
    <dsp:sp modelId="{208FE949-9A5A-40EC-A8BD-E0C27262BAC6}">
      <dsp:nvSpPr>
        <dsp:cNvPr id="0" name=""/>
        <dsp:cNvSpPr/>
      </dsp:nvSpPr>
      <dsp:spPr>
        <a:xfrm>
          <a:off x="0" y="942840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70855-9C00-4F20-895B-7DBB5C0E5252}">
      <dsp:nvSpPr>
        <dsp:cNvPr id="0" name=""/>
        <dsp:cNvSpPr/>
      </dsp:nvSpPr>
      <dsp:spPr>
        <a:xfrm>
          <a:off x="425211" y="736199"/>
          <a:ext cx="5952966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Fomentar la independencia y autonomía de la persona</a:t>
          </a:r>
          <a:endParaRPr lang="es-ES" sz="1400" kern="1200" dirty="0"/>
        </a:p>
      </dsp:txBody>
      <dsp:txXfrm>
        <a:off x="425211" y="736199"/>
        <a:ext cx="5952966" cy="413280"/>
      </dsp:txXfrm>
    </dsp:sp>
    <dsp:sp modelId="{987D741C-6948-4338-A420-4591B4B84CA2}">
      <dsp:nvSpPr>
        <dsp:cNvPr id="0" name=""/>
        <dsp:cNvSpPr/>
      </dsp:nvSpPr>
      <dsp:spPr>
        <a:xfrm>
          <a:off x="0" y="1577880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B60CD-6C9C-4316-8C2B-A8115ACCB4E5}">
      <dsp:nvSpPr>
        <dsp:cNvPr id="0" name=""/>
        <dsp:cNvSpPr/>
      </dsp:nvSpPr>
      <dsp:spPr>
        <a:xfrm>
          <a:off x="425211" y="1371240"/>
          <a:ext cx="5952966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Prevenir deficiencias, limitaciones en la actividad o restricciones en la participación.</a:t>
          </a:r>
          <a:endParaRPr lang="es-ES" sz="1400" kern="1200" dirty="0"/>
        </a:p>
      </dsp:txBody>
      <dsp:txXfrm>
        <a:off x="425211" y="1371240"/>
        <a:ext cx="5952966" cy="413280"/>
      </dsp:txXfrm>
    </dsp:sp>
    <dsp:sp modelId="{BFB5D441-F443-4F56-80FA-17239CE59E1F}">
      <dsp:nvSpPr>
        <dsp:cNvPr id="0" name=""/>
        <dsp:cNvSpPr/>
      </dsp:nvSpPr>
      <dsp:spPr>
        <a:xfrm>
          <a:off x="0" y="2212920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702E8-90A7-46E6-B737-D86920C9A707}">
      <dsp:nvSpPr>
        <dsp:cNvPr id="0" name=""/>
        <dsp:cNvSpPr/>
      </dsp:nvSpPr>
      <dsp:spPr>
        <a:xfrm>
          <a:off x="425211" y="2006280"/>
          <a:ext cx="5952966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Aumentar las posibilidades de participación tanto en el hogar como en otros ámbitos:  laboral, educativo, ocio y tiempo libre…</a:t>
          </a:r>
          <a:endParaRPr lang="es-ES" sz="1400" kern="1200" dirty="0"/>
        </a:p>
      </dsp:txBody>
      <dsp:txXfrm>
        <a:off x="425211" y="2006280"/>
        <a:ext cx="5952966" cy="413280"/>
      </dsp:txXfrm>
    </dsp:sp>
    <dsp:sp modelId="{E9117BB6-2945-4A2E-9E11-F8D37936797E}">
      <dsp:nvSpPr>
        <dsp:cNvPr id="0" name=""/>
        <dsp:cNvSpPr/>
      </dsp:nvSpPr>
      <dsp:spPr>
        <a:xfrm>
          <a:off x="0" y="2847960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2B107-1D07-4629-B2F7-06B3E203CCA0}">
      <dsp:nvSpPr>
        <dsp:cNvPr id="0" name=""/>
        <dsp:cNvSpPr/>
      </dsp:nvSpPr>
      <dsp:spPr>
        <a:xfrm>
          <a:off x="425211" y="2641320"/>
          <a:ext cx="5952966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Prevenir y/o retrasar el deterioro de la salud.</a:t>
          </a:r>
          <a:endParaRPr lang="es-ES" sz="1400" kern="1200" dirty="0"/>
        </a:p>
      </dsp:txBody>
      <dsp:txXfrm>
        <a:off x="425211" y="2641320"/>
        <a:ext cx="5952966" cy="413280"/>
      </dsp:txXfrm>
    </dsp:sp>
    <dsp:sp modelId="{5BEE6463-FC10-455F-A0D2-80F912B6732A}">
      <dsp:nvSpPr>
        <dsp:cNvPr id="0" name=""/>
        <dsp:cNvSpPr/>
      </dsp:nvSpPr>
      <dsp:spPr>
        <a:xfrm>
          <a:off x="0" y="3483000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8A0A-F9C2-4505-A91D-B23D07BA0A0E}">
      <dsp:nvSpPr>
        <dsp:cNvPr id="0" name=""/>
        <dsp:cNvSpPr/>
      </dsp:nvSpPr>
      <dsp:spPr>
        <a:xfrm>
          <a:off x="425211" y="3276359"/>
          <a:ext cx="5952966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Aumentar la autoestima y mejorar la calidad de vida de los usuarios</a:t>
          </a:r>
          <a:endParaRPr lang="es-ES" sz="1400" kern="1200" dirty="0"/>
        </a:p>
      </dsp:txBody>
      <dsp:txXfrm>
        <a:off x="425211" y="3276359"/>
        <a:ext cx="5952966" cy="413280"/>
      </dsp:txXfrm>
    </dsp:sp>
    <dsp:sp modelId="{FEDE1C4D-8665-48F9-BDF6-EDC1B65A54CA}">
      <dsp:nvSpPr>
        <dsp:cNvPr id="0" name=""/>
        <dsp:cNvSpPr/>
      </dsp:nvSpPr>
      <dsp:spPr>
        <a:xfrm>
          <a:off x="0" y="4118040"/>
          <a:ext cx="850423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F6E2A-3D81-4942-81CD-8B729EBDC660}">
      <dsp:nvSpPr>
        <dsp:cNvPr id="0" name=""/>
        <dsp:cNvSpPr/>
      </dsp:nvSpPr>
      <dsp:spPr>
        <a:xfrm>
          <a:off x="425211" y="3911400"/>
          <a:ext cx="5952966" cy="41328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008" tIns="0" rIns="225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Prevenir y/o retrasar la posible aparición de sobrecarga en el cuidador/a.</a:t>
          </a:r>
          <a:endParaRPr lang="es-ES" sz="1400" kern="1200" dirty="0"/>
        </a:p>
      </dsp:txBody>
      <dsp:txXfrm>
        <a:off x="425211" y="3911400"/>
        <a:ext cx="5952966" cy="413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C52B27-347B-4AF5-A223-03D829AB21F0}">
      <dsp:nvSpPr>
        <dsp:cNvPr id="0" name=""/>
        <dsp:cNvSpPr/>
      </dsp:nvSpPr>
      <dsp:spPr>
        <a:xfrm>
          <a:off x="597954" y="2147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Sencillos</a:t>
          </a:r>
          <a:endParaRPr lang="es-ES" sz="2400" kern="1200" dirty="0"/>
        </a:p>
      </dsp:txBody>
      <dsp:txXfrm>
        <a:off x="597954" y="2147"/>
        <a:ext cx="2283852" cy="1370311"/>
      </dsp:txXfrm>
    </dsp:sp>
    <dsp:sp modelId="{D72DC1BC-7B95-4D2D-B3C8-AACF352D2F34}">
      <dsp:nvSpPr>
        <dsp:cNvPr id="0" name=""/>
        <dsp:cNvSpPr/>
      </dsp:nvSpPr>
      <dsp:spPr>
        <a:xfrm>
          <a:off x="3110192" y="2147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Adaptados</a:t>
          </a:r>
          <a:endParaRPr lang="es-ES" sz="2400" kern="1200" dirty="0"/>
        </a:p>
      </dsp:txBody>
      <dsp:txXfrm>
        <a:off x="3110192" y="2147"/>
        <a:ext cx="2283852" cy="1370311"/>
      </dsp:txXfrm>
    </dsp:sp>
    <dsp:sp modelId="{ED039AA8-066B-4AA7-9762-B924327575A9}">
      <dsp:nvSpPr>
        <dsp:cNvPr id="0" name=""/>
        <dsp:cNvSpPr/>
      </dsp:nvSpPr>
      <dsp:spPr>
        <a:xfrm>
          <a:off x="5622430" y="2147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Eficaces </a:t>
          </a:r>
          <a:endParaRPr lang="es-ES" sz="2400" kern="1200" dirty="0"/>
        </a:p>
      </dsp:txBody>
      <dsp:txXfrm>
        <a:off x="5622430" y="2147"/>
        <a:ext cx="2283852" cy="1370311"/>
      </dsp:txXfrm>
    </dsp:sp>
    <dsp:sp modelId="{B4BE127D-081E-4195-B8A3-BA8361816679}">
      <dsp:nvSpPr>
        <dsp:cNvPr id="0" name=""/>
        <dsp:cNvSpPr/>
      </dsp:nvSpPr>
      <dsp:spPr>
        <a:xfrm>
          <a:off x="597954" y="1600844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Seguros </a:t>
          </a:r>
          <a:endParaRPr lang="es-ES" sz="2400" kern="1200" dirty="0"/>
        </a:p>
      </dsp:txBody>
      <dsp:txXfrm>
        <a:off x="597954" y="1600844"/>
        <a:ext cx="2283852" cy="1370311"/>
      </dsp:txXfrm>
    </dsp:sp>
    <dsp:sp modelId="{361BF257-C4DD-4F4D-968D-6C1602F67D4F}">
      <dsp:nvSpPr>
        <dsp:cNvPr id="0" name=""/>
        <dsp:cNvSpPr/>
      </dsp:nvSpPr>
      <dsp:spPr>
        <a:xfrm>
          <a:off x="3110192" y="1600844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Resistentes</a:t>
          </a:r>
          <a:endParaRPr lang="es-ES" sz="2400" kern="1200" dirty="0"/>
        </a:p>
      </dsp:txBody>
      <dsp:txXfrm>
        <a:off x="3110192" y="1600844"/>
        <a:ext cx="2283852" cy="1370311"/>
      </dsp:txXfrm>
    </dsp:sp>
    <dsp:sp modelId="{EDBFFC78-752B-42AE-88B0-F6E3BD950A4C}">
      <dsp:nvSpPr>
        <dsp:cNvPr id="0" name=""/>
        <dsp:cNvSpPr/>
      </dsp:nvSpPr>
      <dsp:spPr>
        <a:xfrm>
          <a:off x="5622430" y="1600844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 fácil mantenimiento </a:t>
          </a:r>
          <a:endParaRPr lang="es-ES" sz="2400" kern="1200" dirty="0"/>
        </a:p>
      </dsp:txBody>
      <dsp:txXfrm>
        <a:off x="5622430" y="1600844"/>
        <a:ext cx="2283852" cy="1370311"/>
      </dsp:txXfrm>
    </dsp:sp>
    <dsp:sp modelId="{378855B1-A382-47D1-A36C-D897C8173D06}">
      <dsp:nvSpPr>
        <dsp:cNvPr id="0" name=""/>
        <dsp:cNvSpPr/>
      </dsp:nvSpPr>
      <dsp:spPr>
        <a:xfrm>
          <a:off x="3110192" y="3199541"/>
          <a:ext cx="2283852" cy="1370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Necesarios</a:t>
          </a:r>
          <a:endParaRPr lang="es-ES" sz="2400" kern="1200" dirty="0"/>
        </a:p>
      </dsp:txBody>
      <dsp:txXfrm>
        <a:off x="3110192" y="3199541"/>
        <a:ext cx="2283852" cy="13703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412F2-6A72-4089-BC42-2CF7C16D49E2}">
      <dsp:nvSpPr>
        <dsp:cNvPr id="0" name=""/>
        <dsp:cNvSpPr/>
      </dsp:nvSpPr>
      <dsp:spPr>
        <a:xfrm>
          <a:off x="0" y="389818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1"/>
              </a:solidFill>
            </a:rPr>
            <a:t>Capacidades conservadas y limitaciones</a:t>
          </a:r>
          <a:endParaRPr lang="es-ES" sz="2200" kern="1200" dirty="0">
            <a:solidFill>
              <a:schemeClr val="accent1"/>
            </a:solidFill>
          </a:endParaRPr>
        </a:p>
      </dsp:txBody>
      <dsp:txXfrm>
        <a:off x="0" y="389818"/>
        <a:ext cx="1904999" cy="1143000"/>
      </dsp:txXfrm>
    </dsp:sp>
    <dsp:sp modelId="{F5A399D4-E5F2-4FB9-BB74-B2B49CB68439}">
      <dsp:nvSpPr>
        <dsp:cNvPr id="0" name=""/>
        <dsp:cNvSpPr/>
      </dsp:nvSpPr>
      <dsp:spPr>
        <a:xfrm>
          <a:off x="2095500" y="389818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1"/>
              </a:solidFill>
            </a:rPr>
            <a:t>Edad</a:t>
          </a:r>
          <a:r>
            <a:rPr lang="es-ES" sz="2200" kern="1200" dirty="0" smtClean="0"/>
            <a:t> </a:t>
          </a:r>
          <a:endParaRPr lang="es-ES" sz="2200" kern="1200" dirty="0"/>
        </a:p>
      </dsp:txBody>
      <dsp:txXfrm>
        <a:off x="2095500" y="389818"/>
        <a:ext cx="1904999" cy="1143000"/>
      </dsp:txXfrm>
    </dsp:sp>
    <dsp:sp modelId="{544865DF-AB3E-498B-86F1-78F27BFF4D4D}">
      <dsp:nvSpPr>
        <dsp:cNvPr id="0" name=""/>
        <dsp:cNvSpPr/>
      </dsp:nvSpPr>
      <dsp:spPr>
        <a:xfrm>
          <a:off x="4191000" y="389818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1"/>
              </a:solidFill>
            </a:rPr>
            <a:t>Diagnóstico y pronóstico</a:t>
          </a:r>
          <a:endParaRPr lang="es-ES" sz="2200" kern="1200" dirty="0">
            <a:solidFill>
              <a:schemeClr val="accent1"/>
            </a:solidFill>
          </a:endParaRPr>
        </a:p>
      </dsp:txBody>
      <dsp:txXfrm>
        <a:off x="4191000" y="389818"/>
        <a:ext cx="1904999" cy="1143000"/>
      </dsp:txXfrm>
    </dsp:sp>
    <dsp:sp modelId="{5A042DDD-87EE-416F-821B-55A364F3E78E}">
      <dsp:nvSpPr>
        <dsp:cNvPr id="0" name=""/>
        <dsp:cNvSpPr/>
      </dsp:nvSpPr>
      <dsp:spPr>
        <a:xfrm>
          <a:off x="0" y="1723318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1"/>
              </a:solidFill>
            </a:rPr>
            <a:t>Recursos</a:t>
          </a:r>
          <a:endParaRPr lang="es-ES" sz="2200" kern="1200" dirty="0">
            <a:solidFill>
              <a:schemeClr val="accent1"/>
            </a:solidFill>
          </a:endParaRPr>
        </a:p>
      </dsp:txBody>
      <dsp:txXfrm>
        <a:off x="0" y="1723318"/>
        <a:ext cx="1904999" cy="1143000"/>
      </dsp:txXfrm>
    </dsp:sp>
    <dsp:sp modelId="{218FAD20-71EC-4B17-8EAE-9A65197F2E95}">
      <dsp:nvSpPr>
        <dsp:cNvPr id="0" name=""/>
        <dsp:cNvSpPr/>
      </dsp:nvSpPr>
      <dsp:spPr>
        <a:xfrm>
          <a:off x="2095500" y="1723317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1"/>
              </a:solidFill>
            </a:rPr>
            <a:t>Entornos</a:t>
          </a:r>
          <a:r>
            <a:rPr lang="es-ES" sz="2200" kern="1200" dirty="0" smtClean="0"/>
            <a:t> </a:t>
          </a:r>
          <a:endParaRPr lang="es-ES" sz="2200" kern="1200" dirty="0"/>
        </a:p>
      </dsp:txBody>
      <dsp:txXfrm>
        <a:off x="2095500" y="1723317"/>
        <a:ext cx="1904999" cy="1143000"/>
      </dsp:txXfrm>
    </dsp:sp>
    <dsp:sp modelId="{A155AABE-E9B8-4FCE-A89A-059177DEAAD5}">
      <dsp:nvSpPr>
        <dsp:cNvPr id="0" name=""/>
        <dsp:cNvSpPr/>
      </dsp:nvSpPr>
      <dsp:spPr>
        <a:xfrm>
          <a:off x="4191000" y="1723317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accent1"/>
              </a:solidFill>
            </a:rPr>
            <a:t>Intereses</a:t>
          </a:r>
          <a:endParaRPr lang="es-ES" sz="2200" kern="1200" dirty="0">
            <a:solidFill>
              <a:schemeClr val="accent1"/>
            </a:solidFill>
          </a:endParaRPr>
        </a:p>
      </dsp:txBody>
      <dsp:txXfrm>
        <a:off x="4191000" y="1723317"/>
        <a:ext cx="1904999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412F2-6A72-4089-BC42-2CF7C16D49E2}">
      <dsp:nvSpPr>
        <dsp:cNvPr id="0" name=""/>
        <dsp:cNvSpPr/>
      </dsp:nvSpPr>
      <dsp:spPr>
        <a:xfrm>
          <a:off x="0" y="360038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accent1"/>
              </a:solidFill>
            </a:rPr>
            <a:t>Actividades para las que va a ser utilizado</a:t>
          </a:r>
          <a:endParaRPr lang="es-ES" sz="2400" b="0" kern="1200" dirty="0">
            <a:solidFill>
              <a:schemeClr val="accent1"/>
            </a:solidFill>
          </a:endParaRPr>
        </a:p>
      </dsp:txBody>
      <dsp:txXfrm>
        <a:off x="0" y="360038"/>
        <a:ext cx="2902148" cy="1741289"/>
      </dsp:txXfrm>
    </dsp:sp>
    <dsp:sp modelId="{35592B43-F51F-46D9-96E8-F004585978C9}">
      <dsp:nvSpPr>
        <dsp:cNvPr id="0" name=""/>
        <dsp:cNvSpPr/>
      </dsp:nvSpPr>
      <dsp:spPr>
        <a:xfrm>
          <a:off x="3193851" y="360038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>
              <a:solidFill>
                <a:schemeClr val="accent1"/>
              </a:solidFill>
            </a:rPr>
            <a:t>Espacios y contextos en el que se empleará</a:t>
          </a:r>
          <a:endParaRPr lang="es-ES" sz="2400" b="0" kern="1200" dirty="0">
            <a:solidFill>
              <a:schemeClr val="accent1"/>
            </a:solidFill>
          </a:endParaRPr>
        </a:p>
      </dsp:txBody>
      <dsp:txXfrm>
        <a:off x="3193851" y="360038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9412F2-6A72-4089-BC42-2CF7C16D49E2}">
      <dsp:nvSpPr>
        <dsp:cNvPr id="0" name=""/>
        <dsp:cNvSpPr/>
      </dsp:nvSpPr>
      <dsp:spPr>
        <a:xfrm>
          <a:off x="245455" y="0"/>
          <a:ext cx="3239094" cy="194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chemeClr val="accent1"/>
              </a:solidFill>
            </a:rPr>
            <a:t>Ortesis</a:t>
          </a:r>
          <a:r>
            <a:rPr lang="es-ES" sz="2000" b="0" kern="1200" dirty="0" smtClean="0">
              <a:solidFill>
                <a:schemeClr val="accent1"/>
              </a:solidFill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/>
              </a:solidFill>
            </a:rPr>
            <a:t>Modifican las características tanto estructurales como funcionales de los sistemas neuromuscular y esquelético</a:t>
          </a:r>
          <a:r>
            <a:rPr lang="es-ES" sz="1800" b="0" kern="1200" dirty="0" smtClean="0">
              <a:solidFill>
                <a:schemeClr val="accent1"/>
              </a:solidFill>
            </a:rPr>
            <a:t> </a:t>
          </a:r>
          <a:endParaRPr lang="es-ES" sz="1800" b="0" kern="1200" dirty="0">
            <a:solidFill>
              <a:schemeClr val="accent1"/>
            </a:solidFill>
          </a:endParaRPr>
        </a:p>
      </dsp:txBody>
      <dsp:txXfrm>
        <a:off x="245455" y="0"/>
        <a:ext cx="3239094" cy="1943456"/>
      </dsp:txXfrm>
    </dsp:sp>
    <dsp:sp modelId="{35592B43-F51F-46D9-96E8-F004585978C9}">
      <dsp:nvSpPr>
        <dsp:cNvPr id="0" name=""/>
        <dsp:cNvSpPr/>
      </dsp:nvSpPr>
      <dsp:spPr>
        <a:xfrm>
          <a:off x="4183481" y="0"/>
          <a:ext cx="3239094" cy="1943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accent1"/>
              </a:solidFill>
            </a:rPr>
            <a:t>Prótesis: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accent1"/>
              </a:solidFill>
            </a:rPr>
            <a:t>Reemplazan parcial o totalmente una parte del cuerpo no existente o deficiente</a:t>
          </a:r>
          <a:r>
            <a:rPr lang="es-ES" sz="1800" b="0" kern="1200" dirty="0" smtClean="0">
              <a:solidFill>
                <a:schemeClr val="accent1"/>
              </a:solidFill>
            </a:rPr>
            <a:t> </a:t>
          </a:r>
          <a:endParaRPr lang="es-ES" sz="1800" b="0" kern="1200" dirty="0">
            <a:solidFill>
              <a:schemeClr val="accent1"/>
            </a:solidFill>
          </a:endParaRPr>
        </a:p>
      </dsp:txBody>
      <dsp:txXfrm>
        <a:off x="4183481" y="0"/>
        <a:ext cx="3239094" cy="1943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39F274-A1DA-49FD-90D7-AB832B1DB075}" type="datetimeFigureOut">
              <a:rPr lang="es-ES" smtClean="0"/>
              <a:pPr/>
              <a:t>28/04/2021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7CE74F-BAEB-4700-90D2-ECFC34684AA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LNMlfSZ5yA" TargetMode="Externa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9JsJ-AL6DA" TargetMode="Externa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4KAMjE20o0" TargetMode="Externa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jpeg"/><Relationship Id="rId7" Type="http://schemas.openxmlformats.org/officeDocument/2006/relationships/image" Target="../media/image105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▷ Movernos: comprar productos de Ortopedia Onl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6400800" cy="1008112"/>
          </a:xfr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s-ES" sz="2000" dirty="0" smtClean="0"/>
              <a:t>Departamento de TERAPIA OCUPACIONAL AFAL CARTAGENA Y COMARCA</a:t>
            </a:r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792832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s-ES" dirty="0" smtClean="0"/>
              <a:t>Productos de apoyo</a:t>
            </a:r>
            <a:endParaRPr lang="es-ES" dirty="0"/>
          </a:p>
        </p:txBody>
      </p:sp>
      <p:pic>
        <p:nvPicPr>
          <p:cNvPr id="4" name="3 Imagen" descr="LOGOTIPO AF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2376264" cy="108012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915816" y="6284912"/>
            <a:ext cx="5972200" cy="31244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“Atención a personas mayores y personas con demencia”  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34400" cy="366864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04 Productos de apoyo para tratamiento médico personalizado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es-ES" dirty="0" smtClean="0"/>
              <a:t>	Productos de apoyo para la respiración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chemeClr val="accent1"/>
                </a:solidFill>
              </a:rPr>
              <a:t>Productos de apoyo para terapia circulatoria</a:t>
            </a:r>
          </a:p>
          <a:p>
            <a:pPr lvl="1">
              <a:buNone/>
            </a:pPr>
            <a:r>
              <a:rPr lang="es-ES" dirty="0" smtClean="0"/>
              <a:t>	Productos de apoyo para prevenir la formación de cicatrices</a:t>
            </a:r>
          </a:p>
          <a:p>
            <a:pPr lvl="1">
              <a:buNone/>
            </a:pPr>
            <a:r>
              <a:rPr lang="es-ES" dirty="0" smtClean="0"/>
              <a:t>	Productos de compresión para el control y la conciencia corporal</a:t>
            </a:r>
          </a:p>
          <a:p>
            <a:pPr lvl="1">
              <a:buNone/>
            </a:pPr>
            <a:r>
              <a:rPr lang="es-ES" dirty="0" smtClean="0"/>
              <a:t>	Productos de apoyo para fototerapia</a:t>
            </a:r>
          </a:p>
          <a:p>
            <a:pPr lvl="1">
              <a:buNone/>
            </a:pPr>
            <a:r>
              <a:rPr lang="es-ES" dirty="0" smtClean="0"/>
              <a:t>	Productos de apoyo para diálisis</a:t>
            </a:r>
          </a:p>
          <a:p>
            <a:pPr lvl="1">
              <a:buNone/>
            </a:pPr>
            <a:r>
              <a:rPr lang="es-ES" dirty="0" smtClean="0"/>
              <a:t>	Productos de apoyo para administrar medicamentos</a:t>
            </a:r>
          </a:p>
          <a:p>
            <a:pPr lvl="1">
              <a:buNone/>
            </a:pPr>
            <a:r>
              <a:rPr lang="es-ES" dirty="0" smtClean="0"/>
              <a:t>	Equipos y materiales para pruebas físicas, fisiológicas y bioquímicas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chemeClr val="accent1"/>
                </a:solidFill>
              </a:rPr>
              <a:t>Equipos y materiales para evaluación cognitiva</a:t>
            </a:r>
          </a:p>
          <a:p>
            <a:pPr lvl="1">
              <a:buNone/>
            </a:pPr>
            <a:r>
              <a:rPr lang="es-ES" dirty="0" smtClean="0"/>
              <a:t>	Productos de apoyo para terapia cognitiva</a:t>
            </a:r>
          </a:p>
          <a:p>
            <a:pPr lvl="1">
              <a:buNone/>
            </a:pPr>
            <a:r>
              <a:rPr lang="es-ES" dirty="0" smtClean="0"/>
              <a:t>	Estimuladores</a:t>
            </a:r>
          </a:p>
          <a:p>
            <a:pPr lvl="1">
              <a:buNone/>
            </a:pPr>
            <a:r>
              <a:rPr lang="es-ES" dirty="0" smtClean="0"/>
              <a:t>	Productos de apoyo para el tratamiento por medio del frío o calor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chemeClr val="accent1"/>
                </a:solidFill>
              </a:rPr>
              <a:t>Productos de apoyo destinado a preservar la integridad de los tejidos (cojines, colchones…)</a:t>
            </a:r>
          </a:p>
          <a:p>
            <a:pPr lvl="1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	</a:t>
            </a:r>
            <a:r>
              <a:rPr lang="es-ES" dirty="0" smtClean="0"/>
              <a:t>Productos de apoyo para el entrenamiento de la percepción</a:t>
            </a:r>
          </a:p>
          <a:p>
            <a:pPr lvl="1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	</a:t>
            </a:r>
            <a:r>
              <a:rPr lang="es-ES" dirty="0" smtClean="0"/>
              <a:t>Productos de apoyo para la tracción de la columna vertebral</a:t>
            </a:r>
          </a:p>
          <a:p>
            <a:pPr lvl="1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chemeClr val="accent1"/>
                </a:solidFill>
              </a:rPr>
              <a:t>Equipos para el entrenamiento del movimiento, la fuerza y el equilibrio (</a:t>
            </a:r>
            <a:r>
              <a:rPr lang="es-ES" b="1" dirty="0" err="1" smtClean="0">
                <a:solidFill>
                  <a:schemeClr val="accent1"/>
                </a:solidFill>
              </a:rPr>
              <a:t>pedalier</a:t>
            </a:r>
            <a:r>
              <a:rPr lang="es-ES" b="1" dirty="0" smtClean="0">
                <a:solidFill>
                  <a:schemeClr val="accent1"/>
                </a:solidFill>
              </a:rPr>
              <a:t>, paralelas, etc.)</a:t>
            </a:r>
          </a:p>
          <a:p>
            <a:pPr lvl="1">
              <a:buNone/>
            </a:pPr>
            <a:r>
              <a:rPr lang="es-ES" dirty="0" smtClean="0"/>
              <a:t>	Productos para el cuidado de heridas</a:t>
            </a:r>
          </a:p>
          <a:p>
            <a:pPr lvl="1"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05 Productos de apoyo para el entrenamiento/aprendizaje de habilidades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7183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1700" dirty="0" smtClean="0">
                <a:solidFill>
                  <a:schemeClr val="tx2"/>
                </a:solidFill>
              </a:rPr>
              <a:t>Productos de apoyo para terapia y entrenamiento/aprendizaje de la </a:t>
            </a:r>
            <a:r>
              <a:rPr lang="es-ES" sz="1700" b="1" dirty="0" smtClean="0">
                <a:solidFill>
                  <a:schemeClr val="accent1"/>
                </a:solidFill>
              </a:rPr>
              <a:t>comunicación</a:t>
            </a:r>
            <a:r>
              <a:rPr lang="es-ES" sz="1700" dirty="0" smtClean="0">
                <a:solidFill>
                  <a:schemeClr val="tx2"/>
                </a:solidFill>
              </a:rPr>
              <a:t> (habla, lectura, escritura) 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terapia y entrenamiento/aprendizaje </a:t>
            </a:r>
            <a:r>
              <a:rPr lang="es-ES" sz="1700" b="1" dirty="0" smtClean="0">
                <a:solidFill>
                  <a:schemeClr val="accent1"/>
                </a:solidFill>
              </a:rPr>
              <a:t>en comunicación alternativa y aumentativa</a:t>
            </a:r>
            <a:r>
              <a:rPr lang="es-ES" sz="1700" dirty="0" smtClean="0">
                <a:solidFill>
                  <a:schemeClr val="tx2"/>
                </a:solidFill>
              </a:rPr>
              <a:t> (p.ej. Pictogramas)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el entrenamiento de la </a:t>
            </a:r>
            <a:r>
              <a:rPr lang="es-ES" sz="1700" b="1" dirty="0" smtClean="0">
                <a:solidFill>
                  <a:schemeClr val="accent1"/>
                </a:solidFill>
              </a:rPr>
              <a:t>continencia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la formación artística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el entrenamiento de temas educativos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el entrenamiento de </a:t>
            </a:r>
            <a:r>
              <a:rPr lang="es-ES" sz="1700" b="1" dirty="0" smtClean="0">
                <a:solidFill>
                  <a:schemeClr val="accent1"/>
                </a:solidFill>
              </a:rPr>
              <a:t>capacidades cognitivas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el entrenamiento en el control de  dispositivos de entrada y la manipulación de productos y bienes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para el entrenamiento </a:t>
            </a:r>
            <a:r>
              <a:rPr lang="es-ES" sz="1700" b="1" dirty="0" smtClean="0">
                <a:solidFill>
                  <a:schemeClr val="accent1"/>
                </a:solidFill>
              </a:rPr>
              <a:t>de funciones básicas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en el entrenamiento </a:t>
            </a:r>
            <a:r>
              <a:rPr lang="es-ES" sz="1700" b="1" dirty="0" smtClean="0">
                <a:solidFill>
                  <a:schemeClr val="accent1"/>
                </a:solidFill>
              </a:rPr>
              <a:t>de habilidades sociales</a:t>
            </a:r>
          </a:p>
          <a:p>
            <a:pPr>
              <a:buNone/>
            </a:pPr>
            <a:r>
              <a:rPr lang="es-ES" sz="1700" dirty="0" smtClean="0">
                <a:solidFill>
                  <a:schemeClr val="tx2"/>
                </a:solidFill>
              </a:rPr>
              <a:t>	Productos de apoyo en el entrenamiento </a:t>
            </a:r>
            <a:r>
              <a:rPr lang="es-ES" sz="1700" b="1" dirty="0" smtClean="0">
                <a:solidFill>
                  <a:schemeClr val="accent1"/>
                </a:solidFill>
              </a:rPr>
              <a:t>de actividades de la vida diaria (movilidad personal y actividades diarias)</a:t>
            </a:r>
          </a:p>
          <a:p>
            <a:pPr>
              <a:buNone/>
            </a:pPr>
            <a:r>
              <a:rPr lang="es-ES" sz="14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es-ES" sz="1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ES" sz="14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es-ES" sz="1400" dirty="0" smtClean="0">
                <a:solidFill>
                  <a:schemeClr val="tx2"/>
                </a:solidFill>
              </a:rPr>
              <a:t>	</a:t>
            </a:r>
            <a:endParaRPr lang="es-E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04664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s-ES" sz="2400" dirty="0" smtClean="0">
                <a:solidFill>
                  <a:schemeClr val="tx1"/>
                </a:solidFill>
              </a:rPr>
              <a:t>06 </a:t>
            </a:r>
            <a:r>
              <a:rPr lang="es-ES" sz="2400" dirty="0" err="1" smtClean="0">
                <a:solidFill>
                  <a:schemeClr val="tx1"/>
                </a:solidFill>
              </a:rPr>
              <a:t>Ortesis</a:t>
            </a:r>
            <a:r>
              <a:rPr lang="es-ES" sz="2400" dirty="0" smtClean="0">
                <a:solidFill>
                  <a:schemeClr val="tx1"/>
                </a:solidFill>
              </a:rPr>
              <a:t> y prótesis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83568" y="1700808"/>
          <a:ext cx="77768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077072"/>
            <a:ext cx="5715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789040"/>
            <a:ext cx="24410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157192"/>
            <a:ext cx="2016224" cy="141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09 Productos de apoyo para el cuidado y la protección personal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80030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12 Productos de apoyo para la movilidad personal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6048672" cy="283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371795" cy="28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348879"/>
            <a:ext cx="6609866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9823" y="3140968"/>
            <a:ext cx="68841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15 Productos de apoyo para actividades domésticas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556792"/>
            <a:ext cx="6372075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0" kern="1200" dirty="0" smtClean="0">
                <a:solidFill>
                  <a:schemeClr val="tx2"/>
                </a:solidFill>
              </a:rPr>
              <a:t>Productos de apoyo para preparar comidas y bebidas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Productos de apoyo para lavar la vajilla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</a:rPr>
              <a:t>Productos de apoyo para la limpieza de la casa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</a:rPr>
              <a:t>Productos de apoyo para comer y beber</a:t>
            </a:r>
            <a:r>
              <a:rPr lang="es-E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</a:rPr>
              <a:t>Productos de apoyo para confeccionar y mantener tejidos</a:t>
            </a:r>
          </a:p>
          <a:p>
            <a:pPr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b="0" kern="1200" dirty="0">
              <a:solidFill>
                <a:schemeClr val="tx2"/>
              </a:solidFill>
            </a:endParaRPr>
          </a:p>
        </p:txBody>
      </p:sp>
      <p:pic>
        <p:nvPicPr>
          <p:cNvPr id="4" name="3 Imagen" descr="descarga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293096"/>
            <a:ext cx="2160240" cy="1651948"/>
          </a:xfrm>
          <a:prstGeom prst="rect">
            <a:avLst/>
          </a:prstGeom>
        </p:spPr>
      </p:pic>
      <p:pic>
        <p:nvPicPr>
          <p:cNvPr id="5" name="4 Imagen" descr="desca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93096"/>
            <a:ext cx="1931293" cy="1790383"/>
          </a:xfrm>
          <a:prstGeom prst="rect">
            <a:avLst/>
          </a:prstGeom>
        </p:spPr>
      </p:pic>
      <p:pic>
        <p:nvPicPr>
          <p:cNvPr id="7" name="6 Imagen" descr="4v28n04-13136835fig01.jpg"/>
          <p:cNvPicPr>
            <a:picLocks noChangeAspect="1"/>
          </p:cNvPicPr>
          <p:nvPr/>
        </p:nvPicPr>
        <p:blipFill>
          <a:blip r:embed="rId4" cstate="print"/>
          <a:srcRect r="51724" b="26835"/>
          <a:stretch>
            <a:fillRect/>
          </a:stretch>
        </p:blipFill>
        <p:spPr>
          <a:xfrm>
            <a:off x="6012160" y="3861048"/>
            <a:ext cx="2592288" cy="2271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534400" cy="758952"/>
          </a:xfrm>
        </p:spPr>
        <p:txBody>
          <a:bodyPr>
            <a:normAutofit/>
          </a:bodyPr>
          <a:lstStyle/>
          <a:p>
            <a:r>
              <a:rPr lang="es-ES" sz="2200" dirty="0" smtClean="0">
                <a:solidFill>
                  <a:schemeClr val="tx1"/>
                </a:solidFill>
              </a:rPr>
              <a:t>18 Mobiliario y adaptaciones para viviendas y locales</a:t>
            </a: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912768" cy="33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7722800" cy="34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20888"/>
            <a:ext cx="7534143" cy="35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44824"/>
            <a:ext cx="8295231" cy="38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8549920" cy="38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84784"/>
            <a:ext cx="8244408" cy="37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400" dirty="0" smtClean="0">
                <a:solidFill>
                  <a:schemeClr val="tx1"/>
                </a:solidFill>
              </a:rPr>
              <a:t>22 Productos de apoyo para la comunicación y la información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1628800"/>
            <a:ext cx="8496944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0" kern="1200" dirty="0" smtClean="0">
                <a:solidFill>
                  <a:schemeClr val="tx2"/>
                </a:solidFill>
              </a:rPr>
              <a:t>Productos de apoyo para la visión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Productos de apoyo para la audición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</a:rPr>
              <a:t>Productos de apoyo para el cálculo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</a:rPr>
              <a:t>Productos de apoyo para la lectura</a:t>
            </a:r>
            <a:r>
              <a:rPr lang="es-E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tx2"/>
                </a:solidFill>
              </a:rPr>
              <a:t>Productos de apoyo para acceso al ordenador, uso del teléfono, </a:t>
            </a:r>
            <a:r>
              <a:rPr lang="es-ES" dirty="0" err="1" smtClean="0">
                <a:solidFill>
                  <a:schemeClr val="tx2"/>
                </a:solidFill>
              </a:rPr>
              <a:t>etc</a:t>
            </a:r>
            <a:endParaRPr lang="es-E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b="0" kern="1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PRODUCTOS DE APOYO PARA LA COMUNICACIÓN Y EL HOGAR | ORTO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556792"/>
            <a:ext cx="1749574" cy="1749574"/>
          </a:xfrm>
          <a:prstGeom prst="rect">
            <a:avLst/>
          </a:prstGeom>
          <a:noFill/>
        </p:spPr>
      </p:pic>
      <p:pic>
        <p:nvPicPr>
          <p:cNvPr id="5124" name="Picture 4" descr="Productos de apoyo electronicos de alta tecnologia - Cursos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694910" cy="1800200"/>
          </a:xfrm>
          <a:prstGeom prst="rect">
            <a:avLst/>
          </a:prstGeom>
          <a:noFill/>
        </p:spPr>
      </p:pic>
      <p:pic>
        <p:nvPicPr>
          <p:cNvPr id="5126" name="Picture 6" descr="audífono para sordos y sordera severa profunda – Audioact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81128"/>
            <a:ext cx="1358008" cy="1358008"/>
          </a:xfrm>
          <a:prstGeom prst="rect">
            <a:avLst/>
          </a:prstGeom>
          <a:noFill/>
        </p:spPr>
      </p:pic>
      <p:sp>
        <p:nvSpPr>
          <p:cNvPr id="5128" name="AutoShape 8" descr="EASTIN - PRETORIAN - OPTIMA JOYSTICK - PRETORIAN TECHNOLOGIES LTD - Productos  de apoyo para posicionar el puntero y seleccionar elementos en la pantalla del  ordenador (22.36.2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0" name="Picture 10" descr="LUPA AUMENTO CON SOPORTE AIRM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05064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400" dirty="0" smtClean="0">
                <a:solidFill>
                  <a:schemeClr val="tx1"/>
                </a:solidFill>
              </a:rPr>
              <a:t>22 Productos de apoyo para manipular objetos y utensilios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2780928"/>
            <a:ext cx="8496944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b="0" kern="1200" dirty="0" smtClean="0">
                <a:solidFill>
                  <a:schemeClr val="tx2"/>
                </a:solidFill>
              </a:rPr>
              <a:t>Productos de apoyo para manipular recipientes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Productos de apoyo para accionar y controlar dispositivos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Dispositivos para controlar a distancia 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Dispositivos para colocación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Productos de apoyo para fijación 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2"/>
                </a:solidFill>
              </a:rPr>
              <a:t>Dispositivos para ayudar a llevar o transportar objetos  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b="0" kern="1200" dirty="0">
              <a:solidFill>
                <a:schemeClr val="tx2"/>
              </a:solidFill>
            </a:endParaRPr>
          </a:p>
        </p:txBody>
      </p:sp>
      <p:sp>
        <p:nvSpPr>
          <p:cNvPr id="5128" name="AutoShape 8" descr="EASTIN - PRETORIAN - OPTIMA JOYSTICK - PRETORIAN TECHNOLOGIES LTD - Productos  de apoyo para posicionar el puntero y seleccionar elementos en la pantalla del  ordenador (22.36.2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628800"/>
            <a:ext cx="1933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84984"/>
            <a:ext cx="19900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714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 b="7699"/>
          <a:stretch>
            <a:fillRect/>
          </a:stretch>
        </p:blipFill>
        <p:spPr bwMode="auto">
          <a:xfrm>
            <a:off x="1043608" y="4653136"/>
            <a:ext cx="44481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400" dirty="0" smtClean="0">
                <a:solidFill>
                  <a:schemeClr val="tx1"/>
                </a:solidFill>
              </a:rPr>
              <a:t>27 Productos de apoyo para la mejora y evaluación del ambiente/entorno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128" name="AutoShape 8" descr="EASTIN - PRETORIAN - OPTIMA JOYSTICK - PRETORIAN TECHNOLOGIES LTD - Productos  de apoyo para posicionar el puntero y seleccionar elementos en la pantalla del  ordenador (22.36.2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168352" cy="247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05064"/>
            <a:ext cx="6362023" cy="25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84783"/>
            <a:ext cx="2808312" cy="27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¿Qué son los productos de apoyo?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503920" cy="34918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>
                <a:latin typeface="Amiri" pitchFamily="2" charset="-78"/>
                <a:ea typeface="Amiri" pitchFamily="2" charset="-78"/>
                <a:cs typeface="Amiri" pitchFamily="2" charset="-78"/>
              </a:rPr>
              <a:t>	Cualquier producto (incluyendo dispositivos, equipos, instrumentos, tecnología y software) fabricado especialmente o disponible en el mercado para prevenir, compensar, controlar, mitigar o neutralizar deficiencias, limitaciones en la actividad y restricciones en la participación.</a:t>
            </a:r>
            <a:endParaRPr lang="es-ES" sz="2400" dirty="0">
              <a:latin typeface="Amiri" pitchFamily="2" charset="-78"/>
              <a:ea typeface="Amiri" pitchFamily="2" charset="-78"/>
              <a:cs typeface="Amiri" pitchFamily="2" charset="-78"/>
            </a:endParaRPr>
          </a:p>
        </p:txBody>
      </p:sp>
      <p:pic>
        <p:nvPicPr>
          <p:cNvPr id="8194" name="Picture 2" descr="Productos de Apoyo – Centro Méd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61975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400" dirty="0" smtClean="0">
                <a:solidFill>
                  <a:schemeClr val="tx1"/>
                </a:solidFill>
              </a:rPr>
              <a:t>27 Productos de apoyo para el empleo y la formación laboral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128" name="AutoShape 8" descr="EASTIN - PRETORIAN - OPTIMA JOYSTICK - PRETORIAN TECHNOLOGIES LTD - Productos  de apoyo para posicionar el puntero y seleccionar elementos en la pantalla del  ordenador (22.36.2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528392" cy="245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5"/>
            <a:ext cx="3744416" cy="27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400" dirty="0" smtClean="0">
                <a:solidFill>
                  <a:schemeClr val="tx1"/>
                </a:solidFill>
              </a:rPr>
              <a:t>30 Productos de apoyo para el esparcimiento</a:t>
            </a:r>
            <a:br>
              <a:rPr lang="es-ES" sz="2400" dirty="0" smtClean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128" name="AutoShape 8" descr="EASTIN - PRETORIAN - OPTIMA JOYSTICK - PRETORIAN TECHNOLOGIES LTD - Productos  de apoyo para posicionar el puntero y seleccionar elementos en la pantalla del  ordenador (22.36.2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3789040"/>
            <a:ext cx="8496944" cy="35283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0" kern="1200" dirty="0" smtClean="0">
                <a:solidFill>
                  <a:schemeClr val="tx2"/>
                </a:solidFill>
              </a:rPr>
              <a:t>Productos de apoyo para jugar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deportes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tocar y componer música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poyo para realizar fotos, películas o vídeos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Herramientas, materiales y equipos para actividades artísticas manuales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jardinería y cuidado del césped de uso privado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la caza y la pesca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acampar e ir en caravana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fumar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 smtClean="0">
                <a:solidFill>
                  <a:schemeClr val="tx2"/>
                </a:solidFill>
              </a:rPr>
              <a:t>Productos de apoyo para el cuidado de animales domésticos</a:t>
            </a: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 smtClean="0">
              <a:solidFill>
                <a:schemeClr val="tx2"/>
              </a:solidFill>
            </a:endParaRPr>
          </a:p>
          <a:p>
            <a:pPr marL="342900" lvl="0" indent="-34290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b="0" kern="1200" dirty="0">
              <a:solidFill>
                <a:schemeClr val="tx2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1691" t="4974" r="14269" b="15448"/>
          <a:stretch>
            <a:fillRect/>
          </a:stretch>
        </p:blipFill>
        <p:spPr bwMode="auto">
          <a:xfrm>
            <a:off x="5436096" y="1556792"/>
            <a:ext cx="1656184" cy="139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4"/>
            <a:ext cx="1598290" cy="15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284984"/>
            <a:ext cx="1512168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descarga (6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869160"/>
            <a:ext cx="2016224" cy="168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PARTE 2: Productos de apoyo y personas </a:t>
            </a:r>
            <a:r>
              <a:rPr lang="es-ES" dirty="0" smtClean="0"/>
              <a:t>mayores, algunos ejemplos.</a:t>
            </a:r>
            <a:endParaRPr lang="es-ES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113656"/>
          </a:xfr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s-ES" sz="2000" dirty="0" smtClean="0"/>
              <a:t>Departamento de TERAPIA OCUPACIONAL AFAL CARTAGENA Y COMARCA</a:t>
            </a:r>
            <a:endParaRPr lang="es-ES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915816" y="6021288"/>
            <a:ext cx="5972200" cy="312440"/>
          </a:xfrm>
          <a:prstGeom prst="rect">
            <a:avLst/>
          </a:prstGeom>
          <a:solidFill>
            <a:schemeClr val="bg1"/>
          </a:solidFill>
        </p:spPr>
        <p:txBody>
          <a:bodyPr vert="horz" anchor="b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“Atención a personas mayores y personas con demencia”  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Baño:</a:t>
            </a:r>
          </a:p>
          <a:p>
            <a:pPr lvl="1"/>
            <a:r>
              <a:rPr lang="es-ES" sz="1500" dirty="0" smtClean="0"/>
              <a:t>Ayudas para la ducha</a:t>
            </a:r>
          </a:p>
          <a:p>
            <a:pPr lvl="1"/>
            <a:r>
              <a:rPr lang="es-ES" sz="1500" dirty="0" smtClean="0"/>
              <a:t>Ayudas para la bañera</a:t>
            </a:r>
            <a:endParaRPr lang="es-ES" sz="1500" dirty="0"/>
          </a:p>
        </p:txBody>
      </p:sp>
      <p:pic>
        <p:nvPicPr>
          <p:cNvPr id="5" name="4 Imagen" descr="descarga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1751546" cy="1800200"/>
          </a:xfrm>
          <a:prstGeom prst="rect">
            <a:avLst/>
          </a:prstGeom>
        </p:spPr>
      </p:pic>
      <p:pic>
        <p:nvPicPr>
          <p:cNvPr id="6" name="5 Imagen" descr="descarga (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867327"/>
            <a:ext cx="1667861" cy="1990673"/>
          </a:xfrm>
          <a:prstGeom prst="rect">
            <a:avLst/>
          </a:prstGeom>
        </p:spPr>
      </p:pic>
      <p:pic>
        <p:nvPicPr>
          <p:cNvPr id="7" name="6 Imagen" descr="descarga (2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797152"/>
            <a:ext cx="2019737" cy="1656184"/>
          </a:xfrm>
          <a:prstGeom prst="rect">
            <a:avLst/>
          </a:prstGeom>
        </p:spPr>
      </p:pic>
      <p:pic>
        <p:nvPicPr>
          <p:cNvPr id="11" name="10 Imagen" descr="descarga (32).jpg"/>
          <p:cNvPicPr>
            <a:picLocks noChangeAspect="1"/>
          </p:cNvPicPr>
          <p:nvPr/>
        </p:nvPicPr>
        <p:blipFill>
          <a:blip r:embed="rId5" cstate="print"/>
          <a:srcRect t="14367" b="13798"/>
          <a:stretch>
            <a:fillRect/>
          </a:stretch>
        </p:blipFill>
        <p:spPr>
          <a:xfrm>
            <a:off x="2915816" y="2780928"/>
            <a:ext cx="2419469" cy="1728192"/>
          </a:xfrm>
          <a:prstGeom prst="rect">
            <a:avLst/>
          </a:prstGeom>
        </p:spPr>
      </p:pic>
      <p:pic>
        <p:nvPicPr>
          <p:cNvPr id="12" name="11 Imagen" descr="images (1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564904"/>
            <a:ext cx="1999109" cy="1999109"/>
          </a:xfrm>
          <a:prstGeom prst="rect">
            <a:avLst/>
          </a:prstGeom>
        </p:spPr>
      </p:pic>
      <p:pic>
        <p:nvPicPr>
          <p:cNvPr id="13" name="12 Imagen" descr="descarga (3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4797152"/>
            <a:ext cx="179496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Ayudas para el aseo personal</a:t>
            </a:r>
            <a:endParaRPr lang="es-ES" sz="2000" dirty="0"/>
          </a:p>
        </p:txBody>
      </p:sp>
      <p:pic>
        <p:nvPicPr>
          <p:cNvPr id="4" name="3 Imagen" descr="descarga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1927101" cy="1862351"/>
          </a:xfrm>
          <a:prstGeom prst="rect">
            <a:avLst/>
          </a:prstGeom>
        </p:spPr>
      </p:pic>
      <p:pic>
        <p:nvPicPr>
          <p:cNvPr id="5" name="4 Imagen" descr="descarga (3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365104"/>
            <a:ext cx="2667000" cy="1944216"/>
          </a:xfrm>
          <a:prstGeom prst="rect">
            <a:avLst/>
          </a:prstGeom>
        </p:spPr>
      </p:pic>
      <p:pic>
        <p:nvPicPr>
          <p:cNvPr id="6" name="5 Imagen" descr="descarga (39).jpg"/>
          <p:cNvPicPr>
            <a:picLocks noChangeAspect="1"/>
          </p:cNvPicPr>
          <p:nvPr/>
        </p:nvPicPr>
        <p:blipFill>
          <a:blip r:embed="rId4" cstate="print"/>
          <a:srcRect t="12791"/>
          <a:stretch>
            <a:fillRect/>
          </a:stretch>
        </p:blipFill>
        <p:spPr>
          <a:xfrm>
            <a:off x="467544" y="4365104"/>
            <a:ext cx="1728192" cy="1963855"/>
          </a:xfrm>
          <a:prstGeom prst="rect">
            <a:avLst/>
          </a:prstGeom>
        </p:spPr>
      </p:pic>
      <p:pic>
        <p:nvPicPr>
          <p:cNvPr id="7" name="6 Imagen" descr="descarga (3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365104"/>
            <a:ext cx="1872208" cy="2050513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pic>
        <p:nvPicPr>
          <p:cNvPr id="9" name="8 Imagen" descr="descarga (3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276872"/>
            <a:ext cx="1728192" cy="192021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1844824"/>
            <a:ext cx="15913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descarga (1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2060848"/>
            <a:ext cx="1872208" cy="1828668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221088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Elevadores de baño: Dificultades al levantarse y artroplastias de cadera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Adaptador para abrir y cerrar grifos redondos</a:t>
            </a:r>
            <a:endParaRPr lang="es-ES" sz="20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pic>
        <p:nvPicPr>
          <p:cNvPr id="1026" name="Picture 2" descr="https://ortopediaencasa.com/5105-thickbox_default/alza-elevador-de-wc-hasta-225-kg.jpg"/>
          <p:cNvPicPr>
            <a:picLocks noChangeAspect="1" noChangeArrowheads="1"/>
          </p:cNvPicPr>
          <p:nvPr/>
        </p:nvPicPr>
        <p:blipFill>
          <a:blip r:embed="rId2" cstate="print"/>
          <a:srcRect l="13888" t="18012" r="14358" b="17997"/>
          <a:stretch>
            <a:fillRect/>
          </a:stretch>
        </p:blipFill>
        <p:spPr bwMode="auto">
          <a:xfrm>
            <a:off x="3269104" y="2348880"/>
            <a:ext cx="2022975" cy="2088232"/>
          </a:xfrm>
          <a:prstGeom prst="rect">
            <a:avLst/>
          </a:prstGeom>
          <a:noFill/>
        </p:spPr>
      </p:pic>
      <p:pic>
        <p:nvPicPr>
          <p:cNvPr id="12" name="11 Imagen" descr="descarga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789040"/>
            <a:ext cx="2304256" cy="250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Productos de apoyo para el vestido y desvestido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pic>
        <p:nvPicPr>
          <p:cNvPr id="38914" name="Picture 2" descr="Ayuda para subir la cremallera Anilla Tirador de cremallera - Ortopedia  Online Moverte.com"/>
          <p:cNvPicPr>
            <a:picLocks noChangeAspect="1" noChangeArrowheads="1"/>
          </p:cNvPicPr>
          <p:nvPr/>
        </p:nvPicPr>
        <p:blipFill>
          <a:blip r:embed="rId2" cstate="print"/>
          <a:srcRect l="6540" r="8445" b="14985"/>
          <a:stretch>
            <a:fillRect/>
          </a:stretch>
        </p:blipFill>
        <p:spPr bwMode="auto">
          <a:xfrm>
            <a:off x="683568" y="2060848"/>
            <a:ext cx="2016224" cy="2016224"/>
          </a:xfrm>
          <a:prstGeom prst="rect">
            <a:avLst/>
          </a:prstGeom>
          <a:noFill/>
        </p:spPr>
      </p:pic>
      <p:pic>
        <p:nvPicPr>
          <p:cNvPr id="7" name="12 Marcador de contenido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1583690" cy="2088232"/>
          </a:xfrm>
          <a:prstGeom prst="rect">
            <a:avLst/>
          </a:prstGeom>
        </p:spPr>
      </p:pic>
      <p:pic>
        <p:nvPicPr>
          <p:cNvPr id="38916" name="Picture 4" descr="Ayudas técnicas para vestirse | Comprar Ayudas para vestirse en ortopedia  online Movern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1943125" cy="1943125"/>
          </a:xfrm>
          <a:prstGeom prst="rect">
            <a:avLst/>
          </a:prstGeom>
          <a:noFill/>
        </p:spPr>
      </p:pic>
      <p:pic>
        <p:nvPicPr>
          <p:cNvPr id="9" name="8 Imagen" descr="descarga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916832"/>
            <a:ext cx="2143125" cy="237626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95536" y="43651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6"/>
              </a:rPr>
              <a:t>Calzador De Medias Sin Agacharse - </a:t>
            </a:r>
            <a:r>
              <a:rPr lang="es-ES" dirty="0" err="1" smtClean="0">
                <a:hlinkClick r:id="rId6"/>
              </a:rPr>
              <a:t>YouTube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Productos de apoyo para la alimentación y preparación de comidas:</a:t>
            </a:r>
          </a:p>
          <a:p>
            <a:pPr lvl="1"/>
            <a:r>
              <a:rPr lang="es-ES" sz="1500" dirty="0" smtClean="0"/>
              <a:t>Cortar o partir la comida en trozos</a:t>
            </a:r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 lvl="1"/>
            <a:r>
              <a:rPr lang="es-ES" sz="1500" dirty="0" smtClean="0"/>
              <a:t>Llevar la comida a la boca</a:t>
            </a:r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1781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 r="5953"/>
          <a:stretch>
            <a:fillRect/>
          </a:stretch>
        </p:blipFill>
        <p:spPr bwMode="auto">
          <a:xfrm>
            <a:off x="539552" y="2420888"/>
            <a:ext cx="187220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Prim Cubiertos con doble función Queen con mango integrado (cuchillo -  tenedor): Amazon.es: Hog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1713124" cy="1361967"/>
          </a:xfrm>
          <a:prstGeom prst="rect">
            <a:avLst/>
          </a:prstGeom>
          <a:noFill/>
        </p:spPr>
      </p:pic>
      <p:pic>
        <p:nvPicPr>
          <p:cNvPr id="39947" name="Picture 11" descr="Productos de Apoyo para la Alimentació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348880"/>
            <a:ext cx="1504950" cy="1476375"/>
          </a:xfrm>
          <a:prstGeom prst="rect">
            <a:avLst/>
          </a:prstGeom>
          <a:noFill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2304256" cy="167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653136"/>
            <a:ext cx="2247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653136"/>
            <a:ext cx="21526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Productos de apoyo para la alimentación y preparación de comidas:</a:t>
            </a:r>
          </a:p>
          <a:p>
            <a:pPr lvl="1"/>
            <a:r>
              <a:rPr lang="es-ES" sz="1500" dirty="0" smtClean="0"/>
              <a:t>Acercar el recipiente de bebida a la boca</a:t>
            </a:r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r>
              <a:rPr lang="es-ES" sz="1500" dirty="0" smtClean="0"/>
              <a:t>Preparación de alimentos</a:t>
            </a:r>
          </a:p>
          <a:p>
            <a:pPr lvl="1"/>
            <a:endParaRPr lang="es-ES" sz="1500" dirty="0" smtClean="0"/>
          </a:p>
          <a:p>
            <a:pPr lvl="1">
              <a:buNone/>
            </a:pPr>
            <a:endParaRPr lang="es-ES" sz="15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2592288" cy="186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IMG_20170426_144046.jpg"/>
          <p:cNvPicPr>
            <a:picLocks noChangeAspect="1"/>
          </p:cNvPicPr>
          <p:nvPr/>
        </p:nvPicPr>
        <p:blipFill>
          <a:blip r:embed="rId3" cstate="print"/>
          <a:srcRect l="15000" r="25000" b="23077"/>
          <a:stretch>
            <a:fillRect/>
          </a:stretch>
        </p:blipFill>
        <p:spPr>
          <a:xfrm>
            <a:off x="3203848" y="2348880"/>
            <a:ext cx="2160240" cy="1800200"/>
          </a:xfrm>
          <a:prstGeom prst="rect">
            <a:avLst/>
          </a:prstGeom>
        </p:spPr>
      </p:pic>
      <p:pic>
        <p:nvPicPr>
          <p:cNvPr id="13" name="12 Imagen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420888"/>
            <a:ext cx="1351037" cy="1351037"/>
          </a:xfrm>
          <a:prstGeom prst="rect">
            <a:avLst/>
          </a:prstGeom>
        </p:spPr>
      </p:pic>
      <p:pic>
        <p:nvPicPr>
          <p:cNvPr id="14" name="13 Imagen" descr="544-1-2020_04_21_14_12_27_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420888"/>
            <a:ext cx="1844817" cy="1440159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3131840" y="4149080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6"/>
              </a:rPr>
              <a:t>https://www.youtube.com/watch?v=N9JsJ-AL6DA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0964" name="Picture 4" descr="Productos de apoyo en la alimentación - Esclerosis múltiple: información y  tratamien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5013176"/>
            <a:ext cx="2225125" cy="1440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Productos de apoyo para la </a:t>
            </a:r>
            <a:r>
              <a:rPr lang="es-ES" sz="2000" dirty="0" smtClean="0"/>
              <a:t>MOVILIDAD PERSONAL:</a:t>
            </a:r>
            <a:endParaRPr lang="es-ES" sz="2000" dirty="0" smtClean="0"/>
          </a:p>
          <a:p>
            <a:pPr lvl="1"/>
            <a:r>
              <a:rPr lang="es-ES" sz="1800" dirty="0" smtClean="0"/>
              <a:t>Muletas y bastones</a:t>
            </a:r>
          </a:p>
          <a:p>
            <a:pPr lvl="1"/>
            <a:r>
              <a:rPr lang="es-ES" sz="1800" dirty="0" smtClean="0"/>
              <a:t>Andadores</a:t>
            </a:r>
          </a:p>
          <a:p>
            <a:pPr lvl="1"/>
            <a:r>
              <a:rPr lang="es-ES" sz="1800" dirty="0" smtClean="0"/>
              <a:t>Tablas y discos de transferencia</a:t>
            </a:r>
          </a:p>
          <a:p>
            <a:pPr lvl="1"/>
            <a:r>
              <a:rPr lang="es-ES" sz="1800" dirty="0" smtClean="0"/>
              <a:t>Sillas de ruedas</a:t>
            </a:r>
            <a:endParaRPr lang="es-ES" sz="1800" dirty="0" smtClean="0"/>
          </a:p>
          <a:p>
            <a:pPr lvl="1"/>
            <a:r>
              <a:rPr lang="es-ES" sz="1800" dirty="0" smtClean="0"/>
              <a:t>Grúas</a:t>
            </a:r>
            <a:endParaRPr lang="es-ES" sz="18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>
              <a:buNone/>
            </a:pPr>
            <a:endParaRPr lang="es-ES" sz="1500" dirty="0" smtClean="0"/>
          </a:p>
          <a:p>
            <a:pPr lvl="1">
              <a:buNone/>
            </a:pPr>
            <a:endParaRPr lang="es-ES" sz="15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Productos de apoyo en ABVD</a:t>
            </a:r>
            <a:endParaRPr lang="es-ES" dirty="0"/>
          </a:p>
        </p:txBody>
      </p:sp>
      <p:pic>
        <p:nvPicPr>
          <p:cNvPr id="10" name="9 Imagen" descr="descarga (4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1543029" cy="1440160"/>
          </a:xfrm>
          <a:prstGeom prst="rect">
            <a:avLst/>
          </a:prstGeom>
        </p:spPr>
      </p:pic>
      <p:pic>
        <p:nvPicPr>
          <p:cNvPr id="11" name="10 Imagen" descr="descarga (4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988840"/>
            <a:ext cx="1577318" cy="1440160"/>
          </a:xfrm>
          <a:prstGeom prst="rect">
            <a:avLst/>
          </a:prstGeom>
        </p:spPr>
      </p:pic>
      <p:pic>
        <p:nvPicPr>
          <p:cNvPr id="16" name="15 Imagen" descr="descarga (4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1733216" cy="1656184"/>
          </a:xfrm>
          <a:prstGeom prst="rect">
            <a:avLst/>
          </a:prstGeom>
        </p:spPr>
      </p:pic>
      <p:pic>
        <p:nvPicPr>
          <p:cNvPr id="17" name="16 Imagen" descr="descarga (4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717032"/>
            <a:ext cx="1620180" cy="1728192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6"/>
              </a:rPr>
              <a:t>https://</a:t>
            </a:r>
            <a:r>
              <a:rPr lang="es-ES" dirty="0" smtClean="0">
                <a:hlinkClick r:id="rId6"/>
              </a:rPr>
              <a:t>www.youtube.com/watch?v=H4KAMjE20o0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9" name="18 Imagen" descr="descarga (4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717032"/>
            <a:ext cx="1536170" cy="1728191"/>
          </a:xfrm>
          <a:prstGeom prst="rect">
            <a:avLst/>
          </a:prstGeom>
        </p:spPr>
      </p:pic>
      <p:sp>
        <p:nvSpPr>
          <p:cNvPr id="43010" name="AutoShape 2" descr="Andador para personas mayores plegable 3 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012" name="AutoShape 4" descr="Andador para personas mayores plegable 3 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3014" name="Picture 6" descr="Andador de pasos sin ruedas | Ortopedia Para T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645024"/>
            <a:ext cx="230722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Objetivos de los productos de apoyo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Productos de apoyo para </a:t>
            </a:r>
            <a:r>
              <a:rPr lang="es-ES" sz="2000" dirty="0" smtClean="0"/>
              <a:t>el descanso:</a:t>
            </a:r>
            <a:endParaRPr lang="es-ES" sz="2000" dirty="0" smtClean="0"/>
          </a:p>
          <a:p>
            <a:pPr lvl="1"/>
            <a:endParaRPr lang="es-ES" sz="1500" dirty="0" smtClean="0"/>
          </a:p>
          <a:p>
            <a:pPr lvl="1"/>
            <a:endParaRPr lang="es-ES" sz="1500" dirty="0" smtClean="0"/>
          </a:p>
          <a:p>
            <a:pPr lvl="1">
              <a:buNone/>
            </a:pPr>
            <a:endParaRPr lang="es-ES" sz="15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 smtClean="0"/>
          </a:p>
          <a:p>
            <a:pPr>
              <a:buNone/>
            </a:pPr>
            <a:endParaRPr lang="es-ES" sz="2000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</a:t>
            </a:r>
            <a:r>
              <a:rPr lang="es-ES" dirty="0" smtClean="0"/>
              <a:t>. </a:t>
            </a:r>
            <a:r>
              <a:rPr lang="es-ES" dirty="0" smtClean="0"/>
              <a:t>Productos de apoyo en </a:t>
            </a:r>
            <a:r>
              <a:rPr lang="es-ES" dirty="0" smtClean="0"/>
              <a:t>sueño y descanso</a:t>
            </a:r>
            <a:endParaRPr lang="es-ES" dirty="0"/>
          </a:p>
        </p:txBody>
      </p:sp>
      <p:pic>
        <p:nvPicPr>
          <p:cNvPr id="1026" name="Picture 2" descr="Elevadores para cama o silla. Para elevar la cama y facilitar acostarse y levantarse a personas mayores o con discapacidad. Izq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1860499" cy="2120423"/>
          </a:xfrm>
          <a:prstGeom prst="rect">
            <a:avLst/>
          </a:prstGeom>
          <a:noFill/>
        </p:spPr>
      </p:pic>
      <p:pic>
        <p:nvPicPr>
          <p:cNvPr id="1028" name="Picture 4" descr="Mesa auxiliar con ruedas para personas mayores o con discapacid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895807" cy="2160663"/>
          </a:xfrm>
          <a:prstGeom prst="rect">
            <a:avLst/>
          </a:prstGeom>
          <a:noFill/>
        </p:spPr>
      </p:pic>
      <p:pic>
        <p:nvPicPr>
          <p:cNvPr id="1030" name="Picture 6" descr="Cojín antiescaras visco elástico y anatómico para personas mayores o con discapacid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1906027" cy="2172311"/>
          </a:xfrm>
          <a:prstGeom prst="rect">
            <a:avLst/>
          </a:prstGeom>
          <a:noFill/>
        </p:spPr>
      </p:pic>
      <p:pic>
        <p:nvPicPr>
          <p:cNvPr id="1032" name="Picture 8" descr="Cama GERIA con patas regulables arriostradas + CABECERO Y PIECERO + BARANDILLAS ABATIBLES de 3 tubos+ colchón visco eco p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16832"/>
            <a:ext cx="2274894" cy="2592711"/>
          </a:xfrm>
          <a:prstGeom prst="rect">
            <a:avLst/>
          </a:prstGeom>
          <a:noFill/>
        </p:spPr>
      </p:pic>
      <p:pic>
        <p:nvPicPr>
          <p:cNvPr id="1034" name="Picture 10" descr="Sillon ontario II"/>
          <p:cNvPicPr>
            <a:picLocks noChangeAspect="1" noChangeArrowheads="1"/>
          </p:cNvPicPr>
          <p:nvPr/>
        </p:nvPicPr>
        <p:blipFill>
          <a:blip r:embed="rId6" cstate="print"/>
          <a:srcRect l="12248" t="10633" r="14246"/>
          <a:stretch>
            <a:fillRect/>
          </a:stretch>
        </p:blipFill>
        <p:spPr bwMode="auto">
          <a:xfrm>
            <a:off x="1547664" y="4365104"/>
            <a:ext cx="1557659" cy="2276872"/>
          </a:xfrm>
          <a:prstGeom prst="rect">
            <a:avLst/>
          </a:prstGeom>
          <a:noFill/>
        </p:spPr>
      </p:pic>
      <p:pic>
        <p:nvPicPr>
          <p:cNvPr id="1036" name="Picture 12" descr="Cojín elevador 'Power seat'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2008" y="4797152"/>
            <a:ext cx="2098429" cy="156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Productos de apoyo en AIVD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Gestión del hogar, compras, movilidad en la comunidad, preparación de los alimentos, etc.</a:t>
            </a:r>
            <a:endParaRPr lang="es-ES" sz="20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 t="2522" r="4101" b="2522"/>
          <a:stretch>
            <a:fillRect/>
          </a:stretch>
        </p:blipFill>
        <p:spPr bwMode="auto">
          <a:xfrm>
            <a:off x="539552" y="2420888"/>
            <a:ext cx="2160240" cy="158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137769" cy="16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264" y="2420888"/>
            <a:ext cx="2195049" cy="17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93096"/>
            <a:ext cx="1857895" cy="20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365104"/>
            <a:ext cx="2462302" cy="2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365104"/>
            <a:ext cx="2076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Productos de apoyo en AIVD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Productos de apoyo para la comunicación</a:t>
            </a:r>
          </a:p>
          <a:p>
            <a:pPr lvl="1"/>
            <a:r>
              <a:rPr lang="es-ES" sz="1600" dirty="0" smtClean="0"/>
              <a:t>Teléfonos con teclas grandes o imágenes, dispositivos de </a:t>
            </a:r>
            <a:r>
              <a:rPr lang="es-ES" sz="1600" dirty="0" err="1" smtClean="0"/>
              <a:t>teleasistencia</a:t>
            </a:r>
            <a:r>
              <a:rPr lang="es-ES" sz="1600" dirty="0" smtClean="0"/>
              <a:t>, adaptaciones para el acceso al ordenador, audífonos…</a:t>
            </a:r>
          </a:p>
          <a:p>
            <a:pPr lvl="1"/>
            <a:endParaRPr lang="es-ES" sz="1500" dirty="0"/>
          </a:p>
        </p:txBody>
      </p:sp>
      <p:pic>
        <p:nvPicPr>
          <p:cNvPr id="10" name="9 Imagen" descr="descarga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476500" cy="2808312"/>
          </a:xfrm>
          <a:prstGeom prst="rect">
            <a:avLst/>
          </a:prstGeom>
        </p:spPr>
      </p:pic>
      <p:pic>
        <p:nvPicPr>
          <p:cNvPr id="11" name="10 Imagen" descr="descarga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36912"/>
            <a:ext cx="1632181" cy="1872208"/>
          </a:xfrm>
          <a:prstGeom prst="rect">
            <a:avLst/>
          </a:prstGeom>
        </p:spPr>
      </p:pic>
      <p:pic>
        <p:nvPicPr>
          <p:cNvPr id="46082" name="Picture 2" descr="Solucion auditiva digital amplificador auditi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1520283" cy="2133457"/>
          </a:xfrm>
          <a:prstGeom prst="rect">
            <a:avLst/>
          </a:prstGeom>
          <a:noFill/>
        </p:spPr>
      </p:pic>
      <p:pic>
        <p:nvPicPr>
          <p:cNvPr id="46084" name="Picture 4" descr="Artfone Senior Series Móvil para Personas Mayores con Teclas Grandes,con  Doble SIM y SOS Botón, Batería de 1400 mAh, Base de Carga, 2G: Amazon.es:  Electró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564904"/>
            <a:ext cx="2047139" cy="2229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4. Productos de apoyo para el ocio y tiempo libre</a:t>
            </a:r>
            <a:endParaRPr lang="es-ES" dirty="0"/>
          </a:p>
        </p:txBody>
      </p:sp>
      <p:pic>
        <p:nvPicPr>
          <p:cNvPr id="4" name="4 Marcador de contenido" descr="descarga (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1948295" cy="2160240"/>
          </a:xfrm>
          <a:prstGeom prst="rect">
            <a:avLst/>
          </a:prstGeom>
        </p:spPr>
      </p:pic>
      <p:pic>
        <p:nvPicPr>
          <p:cNvPr id="5" name="4 Imagen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556792"/>
            <a:ext cx="2013239" cy="2232248"/>
          </a:xfrm>
          <a:prstGeom prst="rect">
            <a:avLst/>
          </a:prstGeom>
        </p:spPr>
      </p:pic>
      <p:pic>
        <p:nvPicPr>
          <p:cNvPr id="6" name="5 Imagen" descr="descarga (6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2045544" cy="1708026"/>
          </a:xfrm>
          <a:prstGeom prst="rect">
            <a:avLst/>
          </a:prstGeom>
        </p:spPr>
      </p:pic>
      <p:pic>
        <p:nvPicPr>
          <p:cNvPr id="45058" name="Picture 2" descr="Pesca asistida gracias a Ken Power Caster"/>
          <p:cNvPicPr>
            <a:picLocks noChangeAspect="1" noChangeArrowheads="1"/>
          </p:cNvPicPr>
          <p:nvPr/>
        </p:nvPicPr>
        <p:blipFill>
          <a:blip r:embed="rId5" cstate="print"/>
          <a:srcRect r="19454" b="14944"/>
          <a:stretch>
            <a:fillRect/>
          </a:stretch>
        </p:blipFill>
        <p:spPr bwMode="auto">
          <a:xfrm>
            <a:off x="323528" y="4005064"/>
            <a:ext cx="2808312" cy="2221359"/>
          </a:xfrm>
          <a:prstGeom prst="rect">
            <a:avLst/>
          </a:prstGeom>
          <a:noFill/>
        </p:spPr>
      </p:pic>
      <p:pic>
        <p:nvPicPr>
          <p:cNvPr id="8" name="7 Imagen" descr="descarga (61).jpg"/>
          <p:cNvPicPr>
            <a:picLocks noChangeAspect="1"/>
          </p:cNvPicPr>
          <p:nvPr/>
        </p:nvPicPr>
        <p:blipFill>
          <a:blip r:embed="rId6" cstate="print"/>
          <a:srcRect l="3580" t="8696"/>
          <a:stretch>
            <a:fillRect/>
          </a:stretch>
        </p:blipFill>
        <p:spPr>
          <a:xfrm>
            <a:off x="6732240" y="1700808"/>
            <a:ext cx="2195736" cy="1512168"/>
          </a:xfrm>
          <a:prstGeom prst="rect">
            <a:avLst/>
          </a:prstGeo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77072"/>
            <a:ext cx="2088232" cy="19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861048"/>
            <a:ext cx="292769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</a:t>
            </a:r>
            <a:endParaRPr lang="es-ES" dirty="0"/>
          </a:p>
        </p:txBody>
      </p:sp>
      <p:pic>
        <p:nvPicPr>
          <p:cNvPr id="49154" name="Picture 2" descr="Meme de Ahora... Te toca a ti"/>
          <p:cNvPicPr>
            <a:picLocks noChangeAspect="1" noChangeArrowheads="1"/>
          </p:cNvPicPr>
          <p:nvPr/>
        </p:nvPicPr>
        <p:blipFill>
          <a:blip r:embed="rId2" cstate="print"/>
          <a:srcRect b="5921"/>
          <a:stretch>
            <a:fillRect/>
          </a:stretch>
        </p:blipFill>
        <p:spPr bwMode="auto">
          <a:xfrm>
            <a:off x="3059832" y="2852936"/>
            <a:ext cx="2880320" cy="2709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78" name="Picture 2" descr="Gracias - Fundación Hospital General de la Santísima Trin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7406537" cy="3240360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792832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s-ES" dirty="0" smtClean="0"/>
              <a:t>Productos de apoyo</a:t>
            </a:r>
            <a:endParaRPr lang="es-ES" dirty="0"/>
          </a:p>
        </p:txBody>
      </p:sp>
      <p:pic>
        <p:nvPicPr>
          <p:cNvPr id="6" name="5 Imagen" descr="LOGOTIPO AF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376264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Características de los productos de apoyo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372200" y="5301208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BARATOS ?¿?¿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Perfil del usuario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3945640" cy="677816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1"/>
                </a:solidFill>
              </a:rPr>
              <a:t>Persona con discapacidad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16016" y="1628800"/>
            <a:ext cx="3945640" cy="67781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s-ES" sz="2700" dirty="0" smtClean="0">
                <a:solidFill>
                  <a:schemeClr val="accent1"/>
                </a:solidFill>
              </a:rPr>
              <a:t>Asistente</a:t>
            </a:r>
            <a:endParaRPr kumimoji="0" lang="es-ES" sz="27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619672" y="2708920"/>
          <a:ext cx="60960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Perfil del usuario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55776" y="1628800"/>
            <a:ext cx="3945640" cy="677816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>
                <a:solidFill>
                  <a:schemeClr val="accent1"/>
                </a:solidFill>
              </a:rPr>
              <a:t>Valorar</a:t>
            </a:r>
            <a:endParaRPr lang="es-ES" dirty="0">
              <a:solidFill>
                <a:schemeClr val="accent1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75656" y="1844824"/>
          <a:ext cx="609600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WheelBlades, los esquís de silla de ruedas 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429000"/>
            <a:ext cx="1991122" cy="3089257"/>
          </a:xfrm>
          <a:prstGeom prst="rect">
            <a:avLst/>
          </a:prstGeom>
          <a:noFill/>
        </p:spPr>
      </p:pic>
      <p:pic>
        <p:nvPicPr>
          <p:cNvPr id="2052" name="Picture 4" descr="Los 5 deportes en silla de ruedas más practicados | Sunrise Medic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149080"/>
            <a:ext cx="3312368" cy="2206812"/>
          </a:xfrm>
          <a:prstGeom prst="rect">
            <a:avLst/>
          </a:prstGeom>
          <a:noFill/>
        </p:spPr>
      </p:pic>
      <p:pic>
        <p:nvPicPr>
          <p:cNvPr id="2054" name="Picture 6" descr="Silla de ruedas pensada para zonas rural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023" y="4149080"/>
            <a:ext cx="3200977" cy="206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rtopedia on-line Peligros que entraña compra productos ortopedia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9512" y="1484784"/>
            <a:ext cx="8753475" cy="511256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¿Dónde adquirir un producto de apoyo?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03648" y="2852936"/>
            <a:ext cx="6609936" cy="2021976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/>
              <a:t>Es aconsejable realizar la compra en </a:t>
            </a:r>
            <a:r>
              <a:rPr lang="es-ES" sz="2000" b="1" dirty="0" smtClean="0"/>
              <a:t>establecimientos especializados </a:t>
            </a:r>
            <a:r>
              <a:rPr lang="es-ES" sz="2000" dirty="0" smtClean="0"/>
              <a:t>que asesoren sobre las características del producto, permitan verlo y/o probarlo (dependiendo del producto) antes de comprarlo, entreguen el manual de instrucciones y la garantía como en cualquier otro producto de consumo. También deben contar con un buen servicio técnico post-venta</a:t>
            </a:r>
            <a:endParaRPr lang="es-E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CEAPAT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Catálogo de Productos de Apoyo</a:t>
            </a:r>
          </a:p>
          <a:p>
            <a:pPr algn="just"/>
            <a:r>
              <a:rPr lang="es-ES" sz="2000" dirty="0" smtClean="0"/>
              <a:t>Objetivo: facilitar información sobre todos los productos de apoyo disponibles en España. </a:t>
            </a:r>
          </a:p>
          <a:p>
            <a:pPr algn="just"/>
            <a:endParaRPr lang="es-ES" sz="2000" dirty="0"/>
          </a:p>
        </p:txBody>
      </p:sp>
      <p:pic>
        <p:nvPicPr>
          <p:cNvPr id="4098" name="Picture 2" descr="logo_ceapat2 - Puntod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011488" cy="131752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6840760" cy="30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Clasificación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Los productos se clasifican de acuerdo a su </a:t>
            </a:r>
            <a:r>
              <a:rPr lang="es-ES" sz="2000" b="1" dirty="0" smtClean="0"/>
              <a:t>función</a:t>
            </a:r>
            <a:r>
              <a:rPr lang="es-ES" sz="2000" dirty="0" smtClean="0"/>
              <a:t> y se estructuran en tres niveles jerárquicos denominados clases, subclases y divisiones.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591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1147</TotalTime>
  <Words>873</Words>
  <Application>Microsoft Office PowerPoint</Application>
  <PresentationFormat>Presentación en pantalla (4:3)</PresentationFormat>
  <Paragraphs>243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Civil</vt:lpstr>
      <vt:lpstr>Productos de apoyo</vt:lpstr>
      <vt:lpstr>1. ¿Qué son los productos de apoyo?</vt:lpstr>
      <vt:lpstr>2. Objetivos de los productos de apoyo</vt:lpstr>
      <vt:lpstr>2. Características de los productos de apoyo</vt:lpstr>
      <vt:lpstr>3. Perfil del usuario</vt:lpstr>
      <vt:lpstr>3. Perfil del usuario</vt:lpstr>
      <vt:lpstr>4. ¿Dónde adquirir un producto de apoyo?</vt:lpstr>
      <vt:lpstr>4. CEAPAT</vt:lpstr>
      <vt:lpstr>5. Clasificación</vt:lpstr>
      <vt:lpstr>04 Productos de apoyo para tratamiento médico personalizado </vt:lpstr>
      <vt:lpstr>05 Productos de apoyo para el entrenamiento/aprendizaje de habilidades </vt:lpstr>
      <vt:lpstr>06 Ortesis y prótesis </vt:lpstr>
      <vt:lpstr>09 Productos de apoyo para el cuidado y la protección personal </vt:lpstr>
      <vt:lpstr>12 Productos de apoyo para la movilidad personal </vt:lpstr>
      <vt:lpstr>15 Productos de apoyo para actividades domésticas </vt:lpstr>
      <vt:lpstr>18 Mobiliario y adaptaciones para viviendas y locales</vt:lpstr>
      <vt:lpstr> 22 Productos de apoyo para la comunicación y la información </vt:lpstr>
      <vt:lpstr> 22 Productos de apoyo para manipular objetos y utensilios </vt:lpstr>
      <vt:lpstr> 27 Productos de apoyo para la mejora y evaluación del ambiente/entorno </vt:lpstr>
      <vt:lpstr> 27 Productos de apoyo para el empleo y la formación laboral </vt:lpstr>
      <vt:lpstr> 30 Productos de apoyo para el esparcimiento </vt:lpstr>
      <vt:lpstr>PARTE 2: Productos de apoyo y personas mayores, algunos ejemplos.</vt:lpstr>
      <vt:lpstr>1. Productos de apoyo en ABVD</vt:lpstr>
      <vt:lpstr>1. Productos de apoyo en ABVD</vt:lpstr>
      <vt:lpstr>1. Productos de apoyo en ABVD</vt:lpstr>
      <vt:lpstr>1. Productos de apoyo en ABVD</vt:lpstr>
      <vt:lpstr>1. Productos de apoyo en ABVD</vt:lpstr>
      <vt:lpstr>1. Productos de apoyo en ABVD</vt:lpstr>
      <vt:lpstr>1. Productos de apoyo en ABVD</vt:lpstr>
      <vt:lpstr>2. Productos de apoyo en sueño y descanso</vt:lpstr>
      <vt:lpstr>3. Productos de apoyo en AIVD</vt:lpstr>
      <vt:lpstr>3. Productos de apoyo en AIVD</vt:lpstr>
      <vt:lpstr>4. Productos de apoyo para el ocio y tiempo libre</vt:lpstr>
      <vt:lpstr>Actividades</vt:lpstr>
      <vt:lpstr>Productos de apoyo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de apoyo</dc:title>
  <dc:creator>Katy</dc:creator>
  <cp:lastModifiedBy>Katy</cp:lastModifiedBy>
  <cp:revision>58</cp:revision>
  <dcterms:created xsi:type="dcterms:W3CDTF">2021-04-26T21:18:25Z</dcterms:created>
  <dcterms:modified xsi:type="dcterms:W3CDTF">2021-04-28T21:57:25Z</dcterms:modified>
</cp:coreProperties>
</file>